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8" r:id="rId3"/>
    <p:sldId id="260" r:id="rId4"/>
    <p:sldId id="261" r:id="rId5"/>
    <p:sldId id="257" r:id="rId6"/>
    <p:sldId id="259" r:id="rId7"/>
    <p:sldId id="275" r:id="rId8"/>
    <p:sldId id="262" r:id="rId9"/>
    <p:sldId id="263" r:id="rId10"/>
    <p:sldId id="264" r:id="rId11"/>
    <p:sldId id="265" r:id="rId12"/>
    <p:sldId id="267" r:id="rId13"/>
    <p:sldId id="266" r:id="rId14"/>
    <p:sldId id="273" r:id="rId15"/>
    <p:sldId id="274" r:id="rId16"/>
    <p:sldId id="268" r:id="rId17"/>
    <p:sldId id="269" r:id="rId18"/>
    <p:sldId id="270" r:id="rId19"/>
    <p:sldId id="271" r:id="rId20"/>
    <p:sldId id="272" r:id="rId21"/>
    <p:sldId id="276" r:id="rId22"/>
    <p:sldId id="277" r:id="rId23"/>
    <p:sldId id="278" r:id="rId24"/>
    <p:sldId id="279" r:id="rId25"/>
    <p:sldId id="280" r:id="rId26"/>
    <p:sldId id="281" r:id="rId27"/>
    <p:sldId id="282" r:id="rId28"/>
    <p:sldId id="283" r:id="rId29"/>
    <p:sldId id="286" r:id="rId30"/>
    <p:sldId id="284" r:id="rId31"/>
    <p:sldId id="285" r:id="rId32"/>
    <p:sldId id="287" r:id="rId33"/>
    <p:sldId id="288" r:id="rId34"/>
    <p:sldId id="290" r:id="rId35"/>
    <p:sldId id="289" r:id="rId36"/>
    <p:sldId id="291" r:id="rId37"/>
    <p:sldId id="293" r:id="rId38"/>
    <p:sldId id="292" r:id="rId39"/>
    <p:sldId id="294" r:id="rId40"/>
    <p:sldId id="296" r:id="rId41"/>
    <p:sldId id="295" r:id="rId42"/>
    <p:sldId id="299" r:id="rId43"/>
    <p:sldId id="300" r:id="rId44"/>
    <p:sldId id="301" r:id="rId45"/>
    <p:sldId id="298" r:id="rId46"/>
    <p:sldId id="303" r:id="rId47"/>
    <p:sldId id="302" r:id="rId48"/>
    <p:sldId id="297" r:id="rId49"/>
    <p:sldId id="304" r:id="rId50"/>
    <p:sldId id="344" r:id="rId51"/>
    <p:sldId id="346" r:id="rId52"/>
    <p:sldId id="345" r:id="rId53"/>
    <p:sldId id="305" r:id="rId54"/>
    <p:sldId id="306" r:id="rId55"/>
    <p:sldId id="307" r:id="rId56"/>
    <p:sldId id="308" r:id="rId57"/>
    <p:sldId id="316" r:id="rId58"/>
    <p:sldId id="309" r:id="rId59"/>
    <p:sldId id="322" r:id="rId60"/>
    <p:sldId id="310" r:id="rId61"/>
    <p:sldId id="311" r:id="rId62"/>
    <p:sldId id="315" r:id="rId63"/>
    <p:sldId id="312" r:id="rId64"/>
    <p:sldId id="313" r:id="rId65"/>
    <p:sldId id="314" r:id="rId66"/>
    <p:sldId id="317" r:id="rId67"/>
    <p:sldId id="318" r:id="rId68"/>
    <p:sldId id="319" r:id="rId69"/>
    <p:sldId id="320" r:id="rId70"/>
    <p:sldId id="321" r:id="rId71"/>
    <p:sldId id="323" r:id="rId72"/>
    <p:sldId id="324" r:id="rId73"/>
    <p:sldId id="325" r:id="rId74"/>
    <p:sldId id="326"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9" r:id="rId92"/>
    <p:sldId id="350" r:id="rId93"/>
    <p:sldId id="347" r:id="rId94"/>
    <p:sldId id="348"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CADCC-0982-44A0-AE30-49BCC5D627DC}"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55767-3105-445E-8E9E-A497F4D23095}" type="slidenum">
              <a:rPr lang="en-US" smtClean="0"/>
              <a:t>‹#›</a:t>
            </a:fld>
            <a:endParaRPr lang="en-US"/>
          </a:p>
        </p:txBody>
      </p:sp>
    </p:spTree>
    <p:extLst>
      <p:ext uri="{BB962C8B-B14F-4D97-AF65-F5344CB8AC3E}">
        <p14:creationId xmlns:p14="http://schemas.microsoft.com/office/powerpoint/2010/main" val="3659611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E4494-3D20-C263-AA05-9959E973F9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F74E27-C59F-9F95-15F7-465252F53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A6379A-CAD7-EBB1-CAAF-DA6E8A7BF10E}"/>
              </a:ext>
            </a:extLst>
          </p:cNvPr>
          <p:cNvSpPr>
            <a:spLocks noGrp="1"/>
          </p:cNvSpPr>
          <p:nvPr>
            <p:ph type="dt" sz="half" idx="10"/>
          </p:nvPr>
        </p:nvSpPr>
        <p:spPr/>
        <p:txBody>
          <a:bodyPr/>
          <a:lstStyle/>
          <a:p>
            <a:fld id="{973267B2-EB5C-4903-B45D-129635A5D0C7}" type="datetime1">
              <a:rPr lang="en-US" smtClean="0"/>
              <a:t>1/8/2023</a:t>
            </a:fld>
            <a:endParaRPr lang="en-US"/>
          </a:p>
        </p:txBody>
      </p:sp>
      <p:sp>
        <p:nvSpPr>
          <p:cNvPr id="5" name="Footer Placeholder 4">
            <a:extLst>
              <a:ext uri="{FF2B5EF4-FFF2-40B4-BE49-F238E27FC236}">
                <a16:creationId xmlns:a16="http://schemas.microsoft.com/office/drawing/2014/main" id="{95143E75-8A29-61B5-11ED-474D5A0A0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FB185-EE10-1E45-994C-36146D7B1935}"/>
              </a:ext>
            </a:extLst>
          </p:cNvPr>
          <p:cNvSpPr>
            <a:spLocks noGrp="1"/>
          </p:cNvSpPr>
          <p:nvPr>
            <p:ph type="sldNum" sz="quarter" idx="12"/>
          </p:nvPr>
        </p:nvSpPr>
        <p:spPr/>
        <p:txBody>
          <a:bodyPr/>
          <a:lstStyle/>
          <a:p>
            <a:r>
              <a:rPr lang="en-US" dirty="0"/>
              <a:t>1</a:t>
            </a:r>
          </a:p>
          <a:p>
            <a:endParaRPr lang="en-US" dirty="0"/>
          </a:p>
        </p:txBody>
      </p:sp>
    </p:spTree>
    <p:extLst>
      <p:ext uri="{BB962C8B-B14F-4D97-AF65-F5344CB8AC3E}">
        <p14:creationId xmlns:p14="http://schemas.microsoft.com/office/powerpoint/2010/main" val="390044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B9E80-EF43-5901-5ED7-9B3E65678B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48A1C2-4BB4-9FC1-CF6F-4D6D774BC1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11F4B-1965-A43C-D92B-1F2A132EA8A4}"/>
              </a:ext>
            </a:extLst>
          </p:cNvPr>
          <p:cNvSpPr>
            <a:spLocks noGrp="1"/>
          </p:cNvSpPr>
          <p:nvPr>
            <p:ph type="dt" sz="half" idx="10"/>
          </p:nvPr>
        </p:nvSpPr>
        <p:spPr/>
        <p:txBody>
          <a:bodyPr/>
          <a:lstStyle/>
          <a:p>
            <a:fld id="{B5FB50A5-4EE3-421C-B2A8-225E382C4602}" type="datetime1">
              <a:rPr lang="en-US" smtClean="0"/>
              <a:t>1/8/2023</a:t>
            </a:fld>
            <a:endParaRPr lang="en-US"/>
          </a:p>
        </p:txBody>
      </p:sp>
      <p:sp>
        <p:nvSpPr>
          <p:cNvPr id="5" name="Footer Placeholder 4">
            <a:extLst>
              <a:ext uri="{FF2B5EF4-FFF2-40B4-BE49-F238E27FC236}">
                <a16:creationId xmlns:a16="http://schemas.microsoft.com/office/drawing/2014/main" id="{BB9A93F0-FBF9-1663-4AEA-0BCA5AB84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4C865-6C4F-FF6E-4936-ECF067D4F751}"/>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19503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9EE523-FF5B-89C3-A041-86FA71FAB2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74094C-3737-A55B-60E3-F31157B4A7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73A25-6142-22DF-8F33-E2C51FE7088E}"/>
              </a:ext>
            </a:extLst>
          </p:cNvPr>
          <p:cNvSpPr>
            <a:spLocks noGrp="1"/>
          </p:cNvSpPr>
          <p:nvPr>
            <p:ph type="dt" sz="half" idx="10"/>
          </p:nvPr>
        </p:nvSpPr>
        <p:spPr/>
        <p:txBody>
          <a:bodyPr/>
          <a:lstStyle/>
          <a:p>
            <a:fld id="{BCEBEA45-245F-4DD9-93C0-75B3994FA688}" type="datetime1">
              <a:rPr lang="en-US" smtClean="0"/>
              <a:t>1/8/2023</a:t>
            </a:fld>
            <a:endParaRPr lang="en-US"/>
          </a:p>
        </p:txBody>
      </p:sp>
      <p:sp>
        <p:nvSpPr>
          <p:cNvPr id="5" name="Footer Placeholder 4">
            <a:extLst>
              <a:ext uri="{FF2B5EF4-FFF2-40B4-BE49-F238E27FC236}">
                <a16:creationId xmlns:a16="http://schemas.microsoft.com/office/drawing/2014/main" id="{0EF4F0B2-02C1-AA95-E730-4ADAE94AD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1D47E-8ABD-2E44-D610-4D9BF7FCCBD3}"/>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247904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01EE-28A6-1643-C78E-9F6E249EF89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4BAA1D17-4081-8CA6-C2CA-76839101DE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209A1-81DD-A726-ED24-FD9AD1FB58B0}"/>
              </a:ext>
            </a:extLst>
          </p:cNvPr>
          <p:cNvSpPr>
            <a:spLocks noGrp="1"/>
          </p:cNvSpPr>
          <p:nvPr>
            <p:ph type="dt" sz="half" idx="10"/>
          </p:nvPr>
        </p:nvSpPr>
        <p:spPr/>
        <p:txBody>
          <a:bodyPr/>
          <a:lstStyle/>
          <a:p>
            <a:fld id="{6AEBC6FD-6C21-4735-AC6A-7DD1357A2726}" type="datetime1">
              <a:rPr lang="en-US" smtClean="0"/>
              <a:t>1/8/2023</a:t>
            </a:fld>
            <a:endParaRPr lang="en-US"/>
          </a:p>
        </p:txBody>
      </p:sp>
      <p:sp>
        <p:nvSpPr>
          <p:cNvPr id="5" name="Footer Placeholder 4">
            <a:extLst>
              <a:ext uri="{FF2B5EF4-FFF2-40B4-BE49-F238E27FC236}">
                <a16:creationId xmlns:a16="http://schemas.microsoft.com/office/drawing/2014/main" id="{054FE60A-91E1-DB8C-AB8A-3648F2311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139C0-5D67-C7A5-8512-194EA599AF66}"/>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3792525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F4EB-D473-D913-2C91-811364536D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677F31-AEC9-9E6D-EC1D-E4ACB5A02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144F2-E3F5-8216-8C5D-64DAB869670F}"/>
              </a:ext>
            </a:extLst>
          </p:cNvPr>
          <p:cNvSpPr>
            <a:spLocks noGrp="1"/>
          </p:cNvSpPr>
          <p:nvPr>
            <p:ph type="dt" sz="half" idx="10"/>
          </p:nvPr>
        </p:nvSpPr>
        <p:spPr/>
        <p:txBody>
          <a:bodyPr/>
          <a:lstStyle/>
          <a:p>
            <a:fld id="{930F83C3-E998-4794-8E50-D6D12102945F}" type="datetime1">
              <a:rPr lang="en-US" smtClean="0"/>
              <a:t>1/8/2023</a:t>
            </a:fld>
            <a:endParaRPr lang="en-US"/>
          </a:p>
        </p:txBody>
      </p:sp>
      <p:sp>
        <p:nvSpPr>
          <p:cNvPr id="5" name="Footer Placeholder 4">
            <a:extLst>
              <a:ext uri="{FF2B5EF4-FFF2-40B4-BE49-F238E27FC236}">
                <a16:creationId xmlns:a16="http://schemas.microsoft.com/office/drawing/2014/main" id="{F3E16C2A-1D1A-53E3-B53E-CC7F2FA1C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1558A-FEAA-BBB0-2E79-F5200DEEB679}"/>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570840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8EF1-B572-3EAC-432A-7A646DCD80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B0EEA1-727A-DBBC-4D0F-250A4AD2C4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C6AD3E-1D7B-CAC4-FBDF-3467008045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74BED2-08E6-E822-AE39-58D9275824D3}"/>
              </a:ext>
            </a:extLst>
          </p:cNvPr>
          <p:cNvSpPr>
            <a:spLocks noGrp="1"/>
          </p:cNvSpPr>
          <p:nvPr>
            <p:ph type="dt" sz="half" idx="10"/>
          </p:nvPr>
        </p:nvSpPr>
        <p:spPr/>
        <p:txBody>
          <a:bodyPr/>
          <a:lstStyle/>
          <a:p>
            <a:fld id="{AE360616-9ADC-417A-8780-DF9DCAC6881E}" type="datetime1">
              <a:rPr lang="en-US" smtClean="0"/>
              <a:t>1/8/2023</a:t>
            </a:fld>
            <a:endParaRPr lang="en-US"/>
          </a:p>
        </p:txBody>
      </p:sp>
      <p:sp>
        <p:nvSpPr>
          <p:cNvPr id="6" name="Footer Placeholder 5">
            <a:extLst>
              <a:ext uri="{FF2B5EF4-FFF2-40B4-BE49-F238E27FC236}">
                <a16:creationId xmlns:a16="http://schemas.microsoft.com/office/drawing/2014/main" id="{7CBA1D03-F7A3-9709-9E44-120D2500C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BACD2F-53BF-308B-4D19-7F2AC8E8F9FD}"/>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3926797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63A1-AF33-92DA-8726-E33544159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61F0B5-6EBF-B5B0-5921-18ADB9E4C6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DB18D6-2E48-7007-8C26-A97209AEE7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030F7D-B1E7-2A64-93EC-C06613726C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B17AC4-7ACB-CAFA-94BB-5EFBCE3DE4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8D24CC-3843-5B48-2A28-73CD7BBAE914}"/>
              </a:ext>
            </a:extLst>
          </p:cNvPr>
          <p:cNvSpPr>
            <a:spLocks noGrp="1"/>
          </p:cNvSpPr>
          <p:nvPr>
            <p:ph type="dt" sz="half" idx="10"/>
          </p:nvPr>
        </p:nvSpPr>
        <p:spPr/>
        <p:txBody>
          <a:bodyPr/>
          <a:lstStyle/>
          <a:p>
            <a:fld id="{7AA93D84-7091-49EB-838D-B9DDA65DFA6C}" type="datetime1">
              <a:rPr lang="en-US" smtClean="0"/>
              <a:t>1/8/2023</a:t>
            </a:fld>
            <a:endParaRPr lang="en-US"/>
          </a:p>
        </p:txBody>
      </p:sp>
      <p:sp>
        <p:nvSpPr>
          <p:cNvPr id="8" name="Footer Placeholder 7">
            <a:extLst>
              <a:ext uri="{FF2B5EF4-FFF2-40B4-BE49-F238E27FC236}">
                <a16:creationId xmlns:a16="http://schemas.microsoft.com/office/drawing/2014/main" id="{46C52B49-390D-086D-7070-A441E95444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263451-B5B1-A72B-A1B5-0EB0217B2183}"/>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705611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EE84D-CEE0-4DC5-018B-4B35C5DA1B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852A7B-C1E7-E935-A2A5-AFF771543964}"/>
              </a:ext>
            </a:extLst>
          </p:cNvPr>
          <p:cNvSpPr>
            <a:spLocks noGrp="1"/>
          </p:cNvSpPr>
          <p:nvPr>
            <p:ph type="dt" sz="half" idx="10"/>
          </p:nvPr>
        </p:nvSpPr>
        <p:spPr/>
        <p:txBody>
          <a:bodyPr/>
          <a:lstStyle/>
          <a:p>
            <a:fld id="{2119A128-89C3-4FE9-BB10-1994939E4DAD}" type="datetime1">
              <a:rPr lang="en-US" smtClean="0"/>
              <a:t>1/8/2023</a:t>
            </a:fld>
            <a:endParaRPr lang="en-US"/>
          </a:p>
        </p:txBody>
      </p:sp>
      <p:sp>
        <p:nvSpPr>
          <p:cNvPr id="4" name="Footer Placeholder 3">
            <a:extLst>
              <a:ext uri="{FF2B5EF4-FFF2-40B4-BE49-F238E27FC236}">
                <a16:creationId xmlns:a16="http://schemas.microsoft.com/office/drawing/2014/main" id="{665BBD82-B1DF-97BA-F609-25E213F59C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52B70-AC73-18CB-EBEB-D9C77C49B17B}"/>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293950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290BDD-FA00-57F7-7BA2-1A86D060800E}"/>
              </a:ext>
            </a:extLst>
          </p:cNvPr>
          <p:cNvSpPr>
            <a:spLocks noGrp="1"/>
          </p:cNvSpPr>
          <p:nvPr>
            <p:ph type="dt" sz="half" idx="10"/>
          </p:nvPr>
        </p:nvSpPr>
        <p:spPr/>
        <p:txBody>
          <a:bodyPr/>
          <a:lstStyle/>
          <a:p>
            <a:fld id="{9453130F-CD7A-4C90-B989-94224957A46C}" type="datetime1">
              <a:rPr lang="en-US" smtClean="0"/>
              <a:t>1/8/2023</a:t>
            </a:fld>
            <a:endParaRPr lang="en-US"/>
          </a:p>
        </p:txBody>
      </p:sp>
      <p:sp>
        <p:nvSpPr>
          <p:cNvPr id="3" name="Footer Placeholder 2">
            <a:extLst>
              <a:ext uri="{FF2B5EF4-FFF2-40B4-BE49-F238E27FC236}">
                <a16:creationId xmlns:a16="http://schemas.microsoft.com/office/drawing/2014/main" id="{86E8775F-1C17-53EF-E0CF-EF2729553E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E812F8-796B-66E3-9CA9-4DC24638BAD7}"/>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153279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6A2A-F8A1-1303-8084-C43DDF756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F91C34-68BF-0CFC-C486-6553D47D23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4BC88C-3283-FDFA-3267-4BBD1B5C5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FC710-3337-BB25-61FD-C8E4F9CAB64D}"/>
              </a:ext>
            </a:extLst>
          </p:cNvPr>
          <p:cNvSpPr>
            <a:spLocks noGrp="1"/>
          </p:cNvSpPr>
          <p:nvPr>
            <p:ph type="dt" sz="half" idx="10"/>
          </p:nvPr>
        </p:nvSpPr>
        <p:spPr/>
        <p:txBody>
          <a:bodyPr/>
          <a:lstStyle/>
          <a:p>
            <a:fld id="{A519BEA5-83F8-4A17-A762-2597B91070A4}" type="datetime1">
              <a:rPr lang="en-US" smtClean="0"/>
              <a:t>1/8/2023</a:t>
            </a:fld>
            <a:endParaRPr lang="en-US"/>
          </a:p>
        </p:txBody>
      </p:sp>
      <p:sp>
        <p:nvSpPr>
          <p:cNvPr id="6" name="Footer Placeholder 5">
            <a:extLst>
              <a:ext uri="{FF2B5EF4-FFF2-40B4-BE49-F238E27FC236}">
                <a16:creationId xmlns:a16="http://schemas.microsoft.com/office/drawing/2014/main" id="{C2C5B2AD-E217-1BB1-BB62-64C8BC061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C72F8-BD2E-D5C7-AA31-678A3B536AFB}"/>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3973830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01C5-50A3-9BA1-DE46-423642197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227635-DA30-CE04-299A-8681530649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A65DF2-12DD-94B3-99B0-995219C93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B90C8-53A7-200B-C612-B63DBE31D0CA}"/>
              </a:ext>
            </a:extLst>
          </p:cNvPr>
          <p:cNvSpPr>
            <a:spLocks noGrp="1"/>
          </p:cNvSpPr>
          <p:nvPr>
            <p:ph type="dt" sz="half" idx="10"/>
          </p:nvPr>
        </p:nvSpPr>
        <p:spPr/>
        <p:txBody>
          <a:bodyPr/>
          <a:lstStyle/>
          <a:p>
            <a:fld id="{5AA4BD8F-5A82-4F22-B926-D112937207AF}" type="datetime1">
              <a:rPr lang="en-US" smtClean="0"/>
              <a:t>1/8/2023</a:t>
            </a:fld>
            <a:endParaRPr lang="en-US"/>
          </a:p>
        </p:txBody>
      </p:sp>
      <p:sp>
        <p:nvSpPr>
          <p:cNvPr id="6" name="Footer Placeholder 5">
            <a:extLst>
              <a:ext uri="{FF2B5EF4-FFF2-40B4-BE49-F238E27FC236}">
                <a16:creationId xmlns:a16="http://schemas.microsoft.com/office/drawing/2014/main" id="{6C05D5A2-627B-99AA-BD0C-82E46A1B44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68CB1-DBF1-61F7-8F2A-D84B90383E9F}"/>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71866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69ECCF-F58D-EE61-3732-31E5346044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51DBE70-AF9A-3089-4594-82F290D0C7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6F905-D9A0-F6B2-8773-FDCF77A58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68A93-8422-448D-AE80-6A5E58031494}" type="datetime1">
              <a:rPr lang="en-US" smtClean="0"/>
              <a:t>1/8/2023</a:t>
            </a:fld>
            <a:endParaRPr lang="en-US"/>
          </a:p>
        </p:txBody>
      </p:sp>
      <p:sp>
        <p:nvSpPr>
          <p:cNvPr id="5" name="Footer Placeholder 4">
            <a:extLst>
              <a:ext uri="{FF2B5EF4-FFF2-40B4-BE49-F238E27FC236}">
                <a16:creationId xmlns:a16="http://schemas.microsoft.com/office/drawing/2014/main" id="{D5EAABDC-A5E1-BD08-F115-7378ACFA54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8FFC2-8FDA-9E0D-C93D-B149F0DE9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B6A26-E255-41DA-B629-B741FA01731F}" type="slidenum">
              <a:rPr lang="en-US" smtClean="0"/>
              <a:t>‹#›</a:t>
            </a:fld>
            <a:endParaRPr lang="en-US"/>
          </a:p>
        </p:txBody>
      </p:sp>
    </p:spTree>
    <p:extLst>
      <p:ext uri="{BB962C8B-B14F-4D97-AF65-F5344CB8AC3E}">
        <p14:creationId xmlns:p14="http://schemas.microsoft.com/office/powerpoint/2010/main" val="623269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css/default.asp" TargetMode="External"/><Relationship Id="rId2" Type="http://schemas.openxmlformats.org/officeDocument/2006/relationships/hyperlink" Target="https://www.w3schools.com/html/default.as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2AD-03EA-33FA-8D12-663BE70812F8}"/>
              </a:ext>
            </a:extLst>
          </p:cNvPr>
          <p:cNvSpPr>
            <a:spLocks noGrp="1"/>
          </p:cNvSpPr>
          <p:nvPr>
            <p:ph type="ctrTitle"/>
          </p:nvPr>
        </p:nvSpPr>
        <p:spPr/>
        <p:txBody>
          <a:bodyPr/>
          <a:lstStyle/>
          <a:p>
            <a:r>
              <a:rPr lang="en-US" dirty="0"/>
              <a:t>Chp:4 </a:t>
            </a:r>
            <a:r>
              <a:rPr lang="en-US" dirty="0" err="1"/>
              <a:t>Javascript</a:t>
            </a:r>
            <a:endParaRPr lang="en-US" dirty="0"/>
          </a:p>
        </p:txBody>
      </p:sp>
      <p:sp>
        <p:nvSpPr>
          <p:cNvPr id="3" name="Subtitle 2">
            <a:extLst>
              <a:ext uri="{FF2B5EF4-FFF2-40B4-BE49-F238E27FC236}">
                <a16:creationId xmlns:a16="http://schemas.microsoft.com/office/drawing/2014/main" id="{9169C370-3248-34A9-B13B-48C5B0FED796}"/>
              </a:ext>
            </a:extLst>
          </p:cNvPr>
          <p:cNvSpPr>
            <a:spLocks noGrp="1"/>
          </p:cNvSpPr>
          <p:nvPr>
            <p:ph type="subTitle" idx="1"/>
          </p:nvPr>
        </p:nvSpPr>
        <p:spPr/>
        <p:txBody>
          <a:bodyPr/>
          <a:lstStyle/>
          <a:p>
            <a:r>
              <a:rPr lang="en-US" dirty="0"/>
              <a:t>Prepared by: Er. Simanta Kasaju</a:t>
            </a:r>
          </a:p>
        </p:txBody>
      </p:sp>
      <p:sp>
        <p:nvSpPr>
          <p:cNvPr id="4" name="Slide Number Placeholder 3">
            <a:extLst>
              <a:ext uri="{FF2B5EF4-FFF2-40B4-BE49-F238E27FC236}">
                <a16:creationId xmlns:a16="http://schemas.microsoft.com/office/drawing/2014/main" id="{0E23C969-1C60-4840-12BC-02DF22E77C0F}"/>
              </a:ext>
            </a:extLst>
          </p:cNvPr>
          <p:cNvSpPr>
            <a:spLocks noGrp="1"/>
          </p:cNvSpPr>
          <p:nvPr>
            <p:ph type="sldNum" sz="quarter" idx="12"/>
          </p:nvPr>
        </p:nvSpPr>
        <p:spPr/>
        <p:txBody>
          <a:bodyPr/>
          <a:lstStyle/>
          <a:p>
            <a:r>
              <a:rPr lang="en-US"/>
              <a:t>1</a:t>
            </a:r>
          </a:p>
          <a:p>
            <a:endParaRPr lang="en-US" dirty="0"/>
          </a:p>
        </p:txBody>
      </p:sp>
    </p:spTree>
    <p:extLst>
      <p:ext uri="{BB962C8B-B14F-4D97-AF65-F5344CB8AC3E}">
        <p14:creationId xmlns:p14="http://schemas.microsoft.com/office/powerpoint/2010/main" val="1323385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F263-7271-84ED-2BF3-273BDEA8D9C3}"/>
              </a:ext>
            </a:extLst>
          </p:cNvPr>
          <p:cNvSpPr>
            <a:spLocks noGrp="1"/>
          </p:cNvSpPr>
          <p:nvPr>
            <p:ph type="title"/>
          </p:nvPr>
        </p:nvSpPr>
        <p:spPr/>
        <p:txBody>
          <a:bodyPr/>
          <a:lstStyle/>
          <a:p>
            <a:r>
              <a:rPr lang="en-US" dirty="0"/>
              <a:t>Can JavaScript be used for server-side scripting?</a:t>
            </a:r>
          </a:p>
        </p:txBody>
      </p:sp>
      <p:sp>
        <p:nvSpPr>
          <p:cNvPr id="3" name="Content Placeholder 2">
            <a:extLst>
              <a:ext uri="{FF2B5EF4-FFF2-40B4-BE49-F238E27FC236}">
                <a16:creationId xmlns:a16="http://schemas.microsoft.com/office/drawing/2014/main" id="{E5889EB3-6606-A4F7-61AD-1331647F4487}"/>
              </a:ext>
            </a:extLst>
          </p:cNvPr>
          <p:cNvSpPr>
            <a:spLocks noGrp="1"/>
          </p:cNvSpPr>
          <p:nvPr>
            <p:ph idx="1"/>
          </p:nvPr>
        </p:nvSpPr>
        <p:spPr/>
        <p:txBody>
          <a:bodyPr/>
          <a:lstStyle/>
          <a:p>
            <a:r>
              <a:rPr lang="en-US" dirty="0"/>
              <a:t>Yes, since the advent of Node.js and its frameworks we can use JavaScript on both the Client side and server side. Node.js is a JavaScript runtime built that uses an event-driven, non-blocking I/O model that makes it lightweight and efficient.</a:t>
            </a:r>
          </a:p>
          <a:p>
            <a:r>
              <a:rPr lang="en-US" dirty="0"/>
              <a:t>MEAN (MongoDB, </a:t>
            </a:r>
            <a:r>
              <a:rPr lang="en-US" dirty="0" err="1"/>
              <a:t>ExpressJS</a:t>
            </a:r>
            <a:r>
              <a:rPr lang="en-US" dirty="0"/>
              <a:t>, AngularJS, and Node.js) stack, used to develop web applications is also the collection of JavaScript-based technologies.</a:t>
            </a:r>
          </a:p>
        </p:txBody>
      </p:sp>
      <p:sp>
        <p:nvSpPr>
          <p:cNvPr id="4" name="Slide Number Placeholder 3">
            <a:extLst>
              <a:ext uri="{FF2B5EF4-FFF2-40B4-BE49-F238E27FC236}">
                <a16:creationId xmlns:a16="http://schemas.microsoft.com/office/drawing/2014/main" id="{16BEEB86-BF9B-BC45-0593-BCF03A9DB078}"/>
              </a:ext>
            </a:extLst>
          </p:cNvPr>
          <p:cNvSpPr>
            <a:spLocks noGrp="1"/>
          </p:cNvSpPr>
          <p:nvPr>
            <p:ph type="sldNum" sz="quarter" idx="12"/>
          </p:nvPr>
        </p:nvSpPr>
        <p:spPr/>
        <p:txBody>
          <a:bodyPr/>
          <a:lstStyle/>
          <a:p>
            <a:fld id="{56EB6A26-E255-41DA-B629-B741FA01731F}" type="slidenum">
              <a:rPr lang="en-US" smtClean="0"/>
              <a:t>10</a:t>
            </a:fld>
            <a:endParaRPr lang="en-US"/>
          </a:p>
        </p:txBody>
      </p:sp>
    </p:spTree>
    <p:extLst>
      <p:ext uri="{BB962C8B-B14F-4D97-AF65-F5344CB8AC3E}">
        <p14:creationId xmlns:p14="http://schemas.microsoft.com/office/powerpoint/2010/main" val="20831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21E4-C587-A05A-D626-1710A21A39E4}"/>
              </a:ext>
            </a:extLst>
          </p:cNvPr>
          <p:cNvSpPr>
            <a:spLocks noGrp="1"/>
          </p:cNvSpPr>
          <p:nvPr>
            <p:ph type="title"/>
          </p:nvPr>
        </p:nvSpPr>
        <p:spPr/>
        <p:txBody>
          <a:bodyPr/>
          <a:lstStyle/>
          <a:p>
            <a:r>
              <a:rPr lang="en-US" dirty="0" err="1"/>
              <a:t>Javascript</a:t>
            </a:r>
            <a:r>
              <a:rPr lang="en-US" dirty="0"/>
              <a:t> vs Java</a:t>
            </a:r>
          </a:p>
        </p:txBody>
      </p:sp>
      <p:sp>
        <p:nvSpPr>
          <p:cNvPr id="3" name="Content Placeholder 2">
            <a:extLst>
              <a:ext uri="{FF2B5EF4-FFF2-40B4-BE49-F238E27FC236}">
                <a16:creationId xmlns:a16="http://schemas.microsoft.com/office/drawing/2014/main" id="{E4BB830F-244E-F869-C94B-639B7D769415}"/>
              </a:ext>
            </a:extLst>
          </p:cNvPr>
          <p:cNvSpPr>
            <a:spLocks noGrp="1"/>
          </p:cNvSpPr>
          <p:nvPr>
            <p:ph idx="1"/>
          </p:nvPr>
        </p:nvSpPr>
        <p:spPr/>
        <p:txBody>
          <a:bodyPr/>
          <a:lstStyle/>
          <a:p>
            <a:r>
              <a:rPr lang="en-US" dirty="0"/>
              <a:t>interpreted, not compiled</a:t>
            </a:r>
          </a:p>
          <a:p>
            <a:r>
              <a:rPr lang="en-US" dirty="0"/>
              <a:t>more relaxed syntax and rules</a:t>
            </a:r>
          </a:p>
          <a:p>
            <a:pPr lvl="1"/>
            <a:r>
              <a:rPr lang="en-US" dirty="0"/>
              <a:t>fewer and "looser" data types</a:t>
            </a:r>
          </a:p>
          <a:p>
            <a:pPr lvl="1"/>
            <a:r>
              <a:rPr lang="en-US" dirty="0"/>
              <a:t>variables don't need to be declared</a:t>
            </a:r>
          </a:p>
          <a:p>
            <a:pPr lvl="1"/>
            <a:r>
              <a:rPr lang="en-US" dirty="0"/>
              <a:t>errors often silent (few exceptions)</a:t>
            </a:r>
          </a:p>
          <a:p>
            <a:r>
              <a:rPr lang="en-US" dirty="0"/>
              <a:t>key construct is the function rather than the class</a:t>
            </a:r>
          </a:p>
          <a:p>
            <a:pPr lvl="1"/>
            <a:r>
              <a:rPr lang="en-US" dirty="0"/>
              <a:t>"first-class" functions are used in many situations</a:t>
            </a:r>
          </a:p>
          <a:p>
            <a:r>
              <a:rPr lang="en-US" dirty="0"/>
              <a:t>contained within a web page and integrates with its HTML/CSS content 	</a:t>
            </a:r>
          </a:p>
          <a:p>
            <a:endParaRPr lang="en-US" dirty="0"/>
          </a:p>
        </p:txBody>
      </p:sp>
      <p:pic>
        <p:nvPicPr>
          <p:cNvPr id="4" name="Picture 2">
            <a:extLst>
              <a:ext uri="{FF2B5EF4-FFF2-40B4-BE49-F238E27FC236}">
                <a16:creationId xmlns:a16="http://schemas.microsoft.com/office/drawing/2014/main" id="{091349CD-C377-31D2-34C6-B31963E50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305" y="1228726"/>
            <a:ext cx="168204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87233681-B096-3E21-0989-1020BFE03AE1}"/>
              </a:ext>
            </a:extLst>
          </p:cNvPr>
          <p:cNvSpPr>
            <a:spLocks noGrp="1"/>
          </p:cNvSpPr>
          <p:nvPr>
            <p:ph type="sldNum" sz="quarter" idx="12"/>
          </p:nvPr>
        </p:nvSpPr>
        <p:spPr/>
        <p:txBody>
          <a:bodyPr/>
          <a:lstStyle/>
          <a:p>
            <a:fld id="{56EB6A26-E255-41DA-B629-B741FA01731F}" type="slidenum">
              <a:rPr lang="en-US" smtClean="0"/>
              <a:t>11</a:t>
            </a:fld>
            <a:endParaRPr lang="en-US"/>
          </a:p>
        </p:txBody>
      </p:sp>
    </p:spTree>
    <p:extLst>
      <p:ext uri="{BB962C8B-B14F-4D97-AF65-F5344CB8AC3E}">
        <p14:creationId xmlns:p14="http://schemas.microsoft.com/office/powerpoint/2010/main" val="1361902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B07EABD-1200-F311-248A-88718BBDC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76" y="1857375"/>
            <a:ext cx="2362200" cy="23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CD629CAF-7F69-4787-21E6-6B3B22575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704975"/>
            <a:ext cx="1687753" cy="262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0EA5E0A4-FE97-2F5C-E7A9-829B7CEE9017}"/>
              </a:ext>
            </a:extLst>
          </p:cNvPr>
          <p:cNvSpPr txBox="1"/>
          <p:nvPr/>
        </p:nvSpPr>
        <p:spPr>
          <a:xfrm>
            <a:off x="3848100" y="2771775"/>
            <a:ext cx="526106" cy="707886"/>
          </a:xfrm>
          <a:prstGeom prst="rect">
            <a:avLst/>
          </a:prstGeom>
          <a:noFill/>
        </p:spPr>
        <p:txBody>
          <a:bodyPr wrap="none" rtlCol="0">
            <a:spAutoFit/>
          </a:bodyPr>
          <a:lstStyle/>
          <a:p>
            <a:r>
              <a:rPr lang="en-US" sz="4000" dirty="0"/>
              <a:t>+</a:t>
            </a:r>
            <a:endParaRPr lang="en-US" dirty="0"/>
          </a:p>
        </p:txBody>
      </p:sp>
      <p:sp>
        <p:nvSpPr>
          <p:cNvPr id="7" name="TextBox 6">
            <a:extLst>
              <a:ext uri="{FF2B5EF4-FFF2-40B4-BE49-F238E27FC236}">
                <a16:creationId xmlns:a16="http://schemas.microsoft.com/office/drawing/2014/main" id="{F67C7D13-179F-104B-0512-9535E6F856A1}"/>
              </a:ext>
            </a:extLst>
          </p:cNvPr>
          <p:cNvSpPr txBox="1"/>
          <p:nvPr/>
        </p:nvSpPr>
        <p:spPr>
          <a:xfrm>
            <a:off x="6598594" y="2771775"/>
            <a:ext cx="526106" cy="707886"/>
          </a:xfrm>
          <a:prstGeom prst="rect">
            <a:avLst/>
          </a:prstGeom>
          <a:noFill/>
        </p:spPr>
        <p:txBody>
          <a:bodyPr wrap="none" rtlCol="0">
            <a:spAutoFit/>
          </a:bodyPr>
          <a:lstStyle/>
          <a:p>
            <a:r>
              <a:rPr lang="en-US" sz="4000" dirty="0"/>
              <a:t>=</a:t>
            </a:r>
            <a:endParaRPr lang="en-US" dirty="0"/>
          </a:p>
        </p:txBody>
      </p:sp>
      <p:pic>
        <p:nvPicPr>
          <p:cNvPr id="8" name="Picture 4">
            <a:extLst>
              <a:ext uri="{FF2B5EF4-FFF2-40B4-BE49-F238E27FC236}">
                <a16:creationId xmlns:a16="http://schemas.microsoft.com/office/drawing/2014/main" id="{6B5B0B3F-A73C-E35B-9841-67B348492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5700" y="2085975"/>
            <a:ext cx="2553849" cy="191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C6D50BDF-66E8-701E-0B4B-CF2D428A9BD4}"/>
              </a:ext>
            </a:extLst>
          </p:cNvPr>
          <p:cNvSpPr>
            <a:spLocks noGrp="1"/>
          </p:cNvSpPr>
          <p:nvPr>
            <p:ph type="sldNum" sz="quarter" idx="12"/>
          </p:nvPr>
        </p:nvSpPr>
        <p:spPr/>
        <p:txBody>
          <a:bodyPr/>
          <a:lstStyle/>
          <a:p>
            <a:fld id="{56EB6A26-E255-41DA-B629-B741FA01731F}" type="slidenum">
              <a:rPr lang="en-US" smtClean="0"/>
              <a:t>12</a:t>
            </a:fld>
            <a:endParaRPr lang="en-US"/>
          </a:p>
        </p:txBody>
      </p:sp>
    </p:spTree>
    <p:extLst>
      <p:ext uri="{BB962C8B-B14F-4D97-AF65-F5344CB8AC3E}">
        <p14:creationId xmlns:p14="http://schemas.microsoft.com/office/powerpoint/2010/main" val="100014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1336-C981-7543-9FB0-75259183FC4A}"/>
              </a:ext>
            </a:extLst>
          </p:cNvPr>
          <p:cNvSpPr>
            <a:spLocks noGrp="1"/>
          </p:cNvSpPr>
          <p:nvPr>
            <p:ph type="title"/>
          </p:nvPr>
        </p:nvSpPr>
        <p:spPr>
          <a:xfrm>
            <a:off x="238125" y="822325"/>
            <a:ext cx="11706225" cy="1325563"/>
          </a:xfrm>
        </p:spPr>
        <p:txBody>
          <a:bodyPr>
            <a:normAutofit fontScale="90000"/>
          </a:bodyPr>
          <a:lstStyle/>
          <a:p>
            <a:r>
              <a:rPr lang="en-US" dirty="0"/>
              <a:t>Although there is a similarity between Java and JavaScript in the syntax of their expressions, </a:t>
            </a:r>
            <a:br>
              <a:rPr lang="en-US" dirty="0"/>
            </a:br>
            <a:r>
              <a:rPr lang="en-US" dirty="0"/>
              <a:t>assignment statements, and control statements but there are key differences which are as follows:</a:t>
            </a:r>
            <a:br>
              <a:rPr lang="en-US" dirty="0"/>
            </a:br>
            <a:endParaRPr lang="en-US" dirty="0"/>
          </a:p>
        </p:txBody>
      </p:sp>
      <p:sp>
        <p:nvSpPr>
          <p:cNvPr id="3" name="Content Placeholder 2">
            <a:extLst>
              <a:ext uri="{FF2B5EF4-FFF2-40B4-BE49-F238E27FC236}">
                <a16:creationId xmlns:a16="http://schemas.microsoft.com/office/drawing/2014/main" id="{CA1C20EC-4E5D-2AED-9847-EC37B24B8E8A}"/>
              </a:ext>
            </a:extLst>
          </p:cNvPr>
          <p:cNvSpPr>
            <a:spLocks noGrp="1"/>
          </p:cNvSpPr>
          <p:nvPr>
            <p:ph idx="1"/>
          </p:nvPr>
        </p:nvSpPr>
        <p:spPr>
          <a:xfrm>
            <a:off x="838200" y="2506662"/>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Java is an OOP programming language (mostly compiled) while Java Script is an OOP scripting language (mostly interpreted).</a:t>
            </a:r>
          </a:p>
          <a:p>
            <a:r>
              <a:rPr lang="en-US" sz="2000" dirty="0">
                <a:latin typeface="Times New Roman" panose="02020603050405020304" pitchFamily="18" charset="0"/>
                <a:cs typeface="Times New Roman" panose="02020603050405020304" pitchFamily="18" charset="0"/>
              </a:rPr>
              <a:t>Java creates applications that run in a virtual machine or browser while JavaScript code is run on a browser only.</a:t>
            </a:r>
          </a:p>
          <a:p>
            <a:r>
              <a:rPr lang="en-US" sz="2000" dirty="0">
                <a:latin typeface="Times New Roman" panose="02020603050405020304" pitchFamily="18" charset="0"/>
                <a:cs typeface="Times New Roman" panose="02020603050405020304" pitchFamily="18" charset="0"/>
              </a:rPr>
              <a:t>Java code needs to be compiled while JavaScript code need not be compiled and are all in text.</a:t>
            </a:r>
          </a:p>
          <a:p>
            <a:r>
              <a:rPr lang="en-US" sz="2000" dirty="0">
                <a:latin typeface="Times New Roman" panose="02020603050405020304" pitchFamily="18" charset="0"/>
                <a:cs typeface="Times New Roman" panose="02020603050405020304" pitchFamily="18" charset="0"/>
              </a:rPr>
              <a:t>Java is a strongly typed language. Types are all known at compile time, and operand types are checked for compatibility. Variables in JavaScript need not be declared and are dynamically typed, making compile-time type checking impossible.</a:t>
            </a:r>
          </a:p>
          <a:p>
            <a:r>
              <a:rPr lang="en-US" sz="2000" dirty="0">
                <a:latin typeface="Times New Roman" panose="02020603050405020304" pitchFamily="18" charset="0"/>
                <a:cs typeface="Times New Roman" panose="02020603050405020304" pitchFamily="18" charset="0"/>
              </a:rPr>
              <a:t>Objects in Java are static in the sense that their collection of data members and methods is fixed at compile time. JavaScript objects are dynamic: the number of data members and methods of an object can change during execution.</a:t>
            </a:r>
          </a:p>
          <a:p>
            <a:r>
              <a:rPr lang="en-US" sz="2000" dirty="0">
                <a:latin typeface="Times New Roman" panose="02020603050405020304" pitchFamily="18" charset="0"/>
                <a:cs typeface="Times New Roman" panose="02020603050405020304" pitchFamily="18" charset="0"/>
              </a:rPr>
              <a:t>They require different plug-ins.</a:t>
            </a:r>
          </a:p>
        </p:txBody>
      </p:sp>
      <p:sp>
        <p:nvSpPr>
          <p:cNvPr id="4" name="Slide Number Placeholder 3">
            <a:extLst>
              <a:ext uri="{FF2B5EF4-FFF2-40B4-BE49-F238E27FC236}">
                <a16:creationId xmlns:a16="http://schemas.microsoft.com/office/drawing/2014/main" id="{D31A2F44-9ADE-1DF4-DCE7-8D2A8FA1825C}"/>
              </a:ext>
            </a:extLst>
          </p:cNvPr>
          <p:cNvSpPr>
            <a:spLocks noGrp="1"/>
          </p:cNvSpPr>
          <p:nvPr>
            <p:ph type="sldNum" sz="quarter" idx="12"/>
          </p:nvPr>
        </p:nvSpPr>
        <p:spPr/>
        <p:txBody>
          <a:bodyPr/>
          <a:lstStyle/>
          <a:p>
            <a:fld id="{56EB6A26-E255-41DA-B629-B741FA01731F}" type="slidenum">
              <a:rPr lang="en-US" smtClean="0"/>
              <a:t>13</a:t>
            </a:fld>
            <a:endParaRPr lang="en-US"/>
          </a:p>
        </p:txBody>
      </p:sp>
    </p:spTree>
    <p:extLst>
      <p:ext uri="{BB962C8B-B14F-4D97-AF65-F5344CB8AC3E}">
        <p14:creationId xmlns:p14="http://schemas.microsoft.com/office/powerpoint/2010/main" val="296709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8CF398-4460-1D84-8BCC-99E4F9C2180E}"/>
              </a:ext>
            </a:extLst>
          </p:cNvPr>
          <p:cNvPicPr>
            <a:picLocks noChangeAspect="1"/>
          </p:cNvPicPr>
          <p:nvPr/>
        </p:nvPicPr>
        <p:blipFill>
          <a:blip r:embed="rId2"/>
          <a:stretch>
            <a:fillRect/>
          </a:stretch>
        </p:blipFill>
        <p:spPr>
          <a:xfrm>
            <a:off x="1856267" y="0"/>
            <a:ext cx="8479465" cy="6858000"/>
          </a:xfrm>
          <a:prstGeom prst="rect">
            <a:avLst/>
          </a:prstGeom>
        </p:spPr>
      </p:pic>
      <p:sp>
        <p:nvSpPr>
          <p:cNvPr id="2" name="Slide Number Placeholder 1">
            <a:extLst>
              <a:ext uri="{FF2B5EF4-FFF2-40B4-BE49-F238E27FC236}">
                <a16:creationId xmlns:a16="http://schemas.microsoft.com/office/drawing/2014/main" id="{B703BFBA-F356-54B9-2A8A-443EB4DBC688}"/>
              </a:ext>
            </a:extLst>
          </p:cNvPr>
          <p:cNvSpPr>
            <a:spLocks noGrp="1"/>
          </p:cNvSpPr>
          <p:nvPr>
            <p:ph type="sldNum" sz="quarter" idx="12"/>
          </p:nvPr>
        </p:nvSpPr>
        <p:spPr/>
        <p:txBody>
          <a:bodyPr/>
          <a:lstStyle/>
          <a:p>
            <a:fld id="{56EB6A26-E255-41DA-B629-B741FA01731F}" type="slidenum">
              <a:rPr lang="en-US" smtClean="0"/>
              <a:t>14</a:t>
            </a:fld>
            <a:endParaRPr lang="en-US"/>
          </a:p>
        </p:txBody>
      </p:sp>
    </p:spTree>
    <p:extLst>
      <p:ext uri="{BB962C8B-B14F-4D97-AF65-F5344CB8AC3E}">
        <p14:creationId xmlns:p14="http://schemas.microsoft.com/office/powerpoint/2010/main" val="2241002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B56F83-30A3-57A1-C02D-39D1B9FA711A}"/>
              </a:ext>
            </a:extLst>
          </p:cNvPr>
          <p:cNvPicPr>
            <a:picLocks noChangeAspect="1"/>
          </p:cNvPicPr>
          <p:nvPr/>
        </p:nvPicPr>
        <p:blipFill>
          <a:blip r:embed="rId2"/>
          <a:stretch>
            <a:fillRect/>
          </a:stretch>
        </p:blipFill>
        <p:spPr>
          <a:xfrm>
            <a:off x="1552575" y="2062162"/>
            <a:ext cx="9086850" cy="2733675"/>
          </a:xfrm>
          <a:prstGeom prst="rect">
            <a:avLst/>
          </a:prstGeom>
        </p:spPr>
      </p:pic>
      <p:sp>
        <p:nvSpPr>
          <p:cNvPr id="2" name="Slide Number Placeholder 1">
            <a:extLst>
              <a:ext uri="{FF2B5EF4-FFF2-40B4-BE49-F238E27FC236}">
                <a16:creationId xmlns:a16="http://schemas.microsoft.com/office/drawing/2014/main" id="{7A94D609-8E10-FDFA-D35C-3DAE8D9F222C}"/>
              </a:ext>
            </a:extLst>
          </p:cNvPr>
          <p:cNvSpPr>
            <a:spLocks noGrp="1"/>
          </p:cNvSpPr>
          <p:nvPr>
            <p:ph type="sldNum" sz="quarter" idx="12"/>
          </p:nvPr>
        </p:nvSpPr>
        <p:spPr/>
        <p:txBody>
          <a:bodyPr/>
          <a:lstStyle/>
          <a:p>
            <a:fld id="{56EB6A26-E255-41DA-B629-B741FA01731F}" type="slidenum">
              <a:rPr lang="en-US" smtClean="0"/>
              <a:t>15</a:t>
            </a:fld>
            <a:endParaRPr lang="en-US"/>
          </a:p>
        </p:txBody>
      </p:sp>
    </p:spTree>
    <p:extLst>
      <p:ext uri="{BB962C8B-B14F-4D97-AF65-F5344CB8AC3E}">
        <p14:creationId xmlns:p14="http://schemas.microsoft.com/office/powerpoint/2010/main" val="261619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1C5B-64BD-B2C1-F2A8-E65FD9B30082}"/>
              </a:ext>
            </a:extLst>
          </p:cNvPr>
          <p:cNvSpPr>
            <a:spLocks noGrp="1"/>
          </p:cNvSpPr>
          <p:nvPr>
            <p:ph type="title"/>
          </p:nvPr>
        </p:nvSpPr>
        <p:spPr/>
        <p:txBody>
          <a:bodyPr/>
          <a:lstStyle/>
          <a:p>
            <a:r>
              <a:rPr lang="en-US" dirty="0"/>
              <a:t>JavaScript vs. PHP</a:t>
            </a:r>
          </a:p>
        </p:txBody>
      </p:sp>
      <p:sp>
        <p:nvSpPr>
          <p:cNvPr id="3" name="Content Placeholder 2">
            <a:extLst>
              <a:ext uri="{FF2B5EF4-FFF2-40B4-BE49-F238E27FC236}">
                <a16:creationId xmlns:a16="http://schemas.microsoft.com/office/drawing/2014/main" id="{356F75D6-32EF-4028-B563-63CECBA082C1}"/>
              </a:ext>
            </a:extLst>
          </p:cNvPr>
          <p:cNvSpPr>
            <a:spLocks noGrp="1"/>
          </p:cNvSpPr>
          <p:nvPr>
            <p:ph idx="1"/>
          </p:nvPr>
        </p:nvSpPr>
        <p:spPr/>
        <p:txBody>
          <a:bodyPr/>
          <a:lstStyle/>
          <a:p>
            <a:r>
              <a:rPr lang="en-US" sz="3200" dirty="0"/>
              <a:t>similarities:</a:t>
            </a:r>
          </a:p>
          <a:p>
            <a:pPr lvl="1"/>
            <a:r>
              <a:rPr lang="en-US" sz="2800" dirty="0"/>
              <a:t>both are interpreted, not compiled</a:t>
            </a:r>
          </a:p>
          <a:p>
            <a:pPr lvl="1"/>
            <a:r>
              <a:rPr lang="en-US" sz="2800" dirty="0"/>
              <a:t>both are relaxed about syntax, rules, and types</a:t>
            </a:r>
          </a:p>
          <a:p>
            <a:pPr lvl="1"/>
            <a:r>
              <a:rPr lang="en-US" sz="2800" dirty="0"/>
              <a:t>both are case-sensitive</a:t>
            </a:r>
          </a:p>
          <a:p>
            <a:pPr lvl="1"/>
            <a:r>
              <a:rPr lang="en-US" sz="2800" dirty="0"/>
              <a:t>both have built-in regular expressions for powerful text processing</a:t>
            </a:r>
          </a:p>
          <a:p>
            <a:endParaRPr lang="en-US" dirty="0"/>
          </a:p>
        </p:txBody>
      </p:sp>
      <p:sp>
        <p:nvSpPr>
          <p:cNvPr id="4" name="Slide Number Placeholder 3">
            <a:extLst>
              <a:ext uri="{FF2B5EF4-FFF2-40B4-BE49-F238E27FC236}">
                <a16:creationId xmlns:a16="http://schemas.microsoft.com/office/drawing/2014/main" id="{993735B5-6B8B-4E06-0B32-683E43B87843}"/>
              </a:ext>
            </a:extLst>
          </p:cNvPr>
          <p:cNvSpPr>
            <a:spLocks noGrp="1"/>
          </p:cNvSpPr>
          <p:nvPr>
            <p:ph type="sldNum" sz="quarter" idx="12"/>
          </p:nvPr>
        </p:nvSpPr>
        <p:spPr/>
        <p:txBody>
          <a:bodyPr/>
          <a:lstStyle/>
          <a:p>
            <a:fld id="{56EB6A26-E255-41DA-B629-B741FA01731F}" type="slidenum">
              <a:rPr lang="en-US" smtClean="0"/>
              <a:t>16</a:t>
            </a:fld>
            <a:endParaRPr lang="en-US"/>
          </a:p>
        </p:txBody>
      </p:sp>
    </p:spTree>
    <p:extLst>
      <p:ext uri="{BB962C8B-B14F-4D97-AF65-F5344CB8AC3E}">
        <p14:creationId xmlns:p14="http://schemas.microsoft.com/office/powerpoint/2010/main" val="3936143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F7E8-0A46-BA69-5F6C-C8A50324A544}"/>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70CB7FBC-2C3C-16CB-B47D-02B1D4F9F29F}"/>
              </a:ext>
            </a:extLst>
          </p:cNvPr>
          <p:cNvSpPr>
            <a:spLocks noGrp="1"/>
          </p:cNvSpPr>
          <p:nvPr>
            <p:ph idx="1"/>
          </p:nvPr>
        </p:nvSpPr>
        <p:spPr/>
        <p:txBody>
          <a:bodyPr/>
          <a:lstStyle/>
          <a:p>
            <a:r>
              <a:rPr lang="en-US" sz="3600" dirty="0"/>
              <a:t>differences:</a:t>
            </a:r>
          </a:p>
          <a:p>
            <a:pPr lvl="1"/>
            <a:r>
              <a:rPr lang="en-US" sz="2800" dirty="0"/>
              <a:t>JS is more object-oriented: </a:t>
            </a:r>
            <a:r>
              <a:rPr lang="en-US" sz="2800" dirty="0" err="1"/>
              <a:t>noun.verb</a:t>
            </a:r>
            <a:r>
              <a:rPr lang="en-US" sz="2800" dirty="0"/>
              <a:t>(), less procedural: verb(noun)</a:t>
            </a:r>
          </a:p>
          <a:p>
            <a:pPr lvl="1"/>
            <a:r>
              <a:rPr lang="en-US" sz="2800" dirty="0"/>
              <a:t>JS focuses on user interfaces and interacting with a document; PHP is geared toward HTML output and file/form processing</a:t>
            </a:r>
          </a:p>
          <a:p>
            <a:pPr lvl="1"/>
            <a:r>
              <a:rPr lang="en-US" sz="2800" dirty="0"/>
              <a:t>JS code runs on the client's browser; PHP code runs on the web server</a:t>
            </a:r>
          </a:p>
          <a:p>
            <a:endParaRPr lang="en-US" dirty="0"/>
          </a:p>
        </p:txBody>
      </p:sp>
      <p:sp>
        <p:nvSpPr>
          <p:cNvPr id="4" name="Slide Number Placeholder 3">
            <a:extLst>
              <a:ext uri="{FF2B5EF4-FFF2-40B4-BE49-F238E27FC236}">
                <a16:creationId xmlns:a16="http://schemas.microsoft.com/office/drawing/2014/main" id="{FCB28704-3FEE-E6A3-8310-4DE8D1F5490B}"/>
              </a:ext>
            </a:extLst>
          </p:cNvPr>
          <p:cNvSpPr>
            <a:spLocks noGrp="1"/>
          </p:cNvSpPr>
          <p:nvPr>
            <p:ph type="sldNum" sz="quarter" idx="12"/>
          </p:nvPr>
        </p:nvSpPr>
        <p:spPr/>
        <p:txBody>
          <a:bodyPr/>
          <a:lstStyle/>
          <a:p>
            <a:fld id="{56EB6A26-E255-41DA-B629-B741FA01731F}" type="slidenum">
              <a:rPr lang="en-US" smtClean="0"/>
              <a:t>17</a:t>
            </a:fld>
            <a:endParaRPr lang="en-US"/>
          </a:p>
        </p:txBody>
      </p:sp>
    </p:spTree>
    <p:extLst>
      <p:ext uri="{BB962C8B-B14F-4D97-AF65-F5344CB8AC3E}">
        <p14:creationId xmlns:p14="http://schemas.microsoft.com/office/powerpoint/2010/main" val="99085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84CBFC-30B3-C42B-5EBE-DB889833308B}"/>
              </a:ext>
            </a:extLst>
          </p:cNvPr>
          <p:cNvPicPr>
            <a:picLocks noChangeAspect="1"/>
          </p:cNvPicPr>
          <p:nvPr/>
        </p:nvPicPr>
        <p:blipFill>
          <a:blip r:embed="rId2"/>
          <a:stretch>
            <a:fillRect/>
          </a:stretch>
        </p:blipFill>
        <p:spPr>
          <a:xfrm>
            <a:off x="1145597" y="104775"/>
            <a:ext cx="8148205" cy="6858000"/>
          </a:xfrm>
          <a:prstGeom prst="rect">
            <a:avLst/>
          </a:prstGeom>
        </p:spPr>
      </p:pic>
      <p:sp>
        <p:nvSpPr>
          <p:cNvPr id="2" name="Slide Number Placeholder 1">
            <a:extLst>
              <a:ext uri="{FF2B5EF4-FFF2-40B4-BE49-F238E27FC236}">
                <a16:creationId xmlns:a16="http://schemas.microsoft.com/office/drawing/2014/main" id="{76CB70F2-3F32-C365-2E50-055204D96375}"/>
              </a:ext>
            </a:extLst>
          </p:cNvPr>
          <p:cNvSpPr>
            <a:spLocks noGrp="1"/>
          </p:cNvSpPr>
          <p:nvPr>
            <p:ph type="sldNum" sz="quarter" idx="12"/>
          </p:nvPr>
        </p:nvSpPr>
        <p:spPr/>
        <p:txBody>
          <a:bodyPr/>
          <a:lstStyle/>
          <a:p>
            <a:fld id="{56EB6A26-E255-41DA-B629-B741FA01731F}" type="slidenum">
              <a:rPr lang="en-US" smtClean="0"/>
              <a:t>18</a:t>
            </a:fld>
            <a:endParaRPr lang="en-US"/>
          </a:p>
        </p:txBody>
      </p:sp>
    </p:spTree>
    <p:extLst>
      <p:ext uri="{BB962C8B-B14F-4D97-AF65-F5344CB8AC3E}">
        <p14:creationId xmlns:p14="http://schemas.microsoft.com/office/powerpoint/2010/main" val="184539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89CF3-BD6F-14C9-C223-483A77D35FFC}"/>
              </a:ext>
            </a:extLst>
          </p:cNvPr>
          <p:cNvPicPr>
            <a:picLocks noChangeAspect="1"/>
          </p:cNvPicPr>
          <p:nvPr/>
        </p:nvPicPr>
        <p:blipFill>
          <a:blip r:embed="rId2"/>
          <a:stretch>
            <a:fillRect/>
          </a:stretch>
        </p:blipFill>
        <p:spPr>
          <a:xfrm>
            <a:off x="1485900" y="781050"/>
            <a:ext cx="8858250" cy="2362200"/>
          </a:xfrm>
          <a:prstGeom prst="rect">
            <a:avLst/>
          </a:prstGeom>
        </p:spPr>
      </p:pic>
      <p:sp>
        <p:nvSpPr>
          <p:cNvPr id="2" name="Slide Number Placeholder 1">
            <a:extLst>
              <a:ext uri="{FF2B5EF4-FFF2-40B4-BE49-F238E27FC236}">
                <a16:creationId xmlns:a16="http://schemas.microsoft.com/office/drawing/2014/main" id="{6B80B22D-57D0-3799-267E-EF0827D2764F}"/>
              </a:ext>
            </a:extLst>
          </p:cNvPr>
          <p:cNvSpPr>
            <a:spLocks noGrp="1"/>
          </p:cNvSpPr>
          <p:nvPr>
            <p:ph type="sldNum" sz="quarter" idx="12"/>
          </p:nvPr>
        </p:nvSpPr>
        <p:spPr/>
        <p:txBody>
          <a:bodyPr/>
          <a:lstStyle/>
          <a:p>
            <a:fld id="{56EB6A26-E255-41DA-B629-B741FA01731F}" type="slidenum">
              <a:rPr lang="en-US" smtClean="0"/>
              <a:t>19</a:t>
            </a:fld>
            <a:endParaRPr lang="en-US"/>
          </a:p>
        </p:txBody>
      </p:sp>
    </p:spTree>
    <p:extLst>
      <p:ext uri="{BB962C8B-B14F-4D97-AF65-F5344CB8AC3E}">
        <p14:creationId xmlns:p14="http://schemas.microsoft.com/office/powerpoint/2010/main" val="2296219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A28C-AB27-A65D-9ECD-0DCB7A4C7A97}"/>
              </a:ext>
            </a:extLst>
          </p:cNvPr>
          <p:cNvSpPr>
            <a:spLocks noGrp="1"/>
          </p:cNvSpPr>
          <p:nvPr>
            <p:ph type="title"/>
          </p:nvPr>
        </p:nvSpPr>
        <p:spPr/>
        <p:txBody>
          <a:bodyPr/>
          <a:lstStyle/>
          <a:p>
            <a:r>
              <a:rPr lang="en-US" altLang="en-US" dirty="0"/>
              <a:t>What’s a Scripting Language?</a:t>
            </a:r>
            <a:endParaRPr lang="en-US" dirty="0"/>
          </a:p>
        </p:txBody>
      </p:sp>
      <p:sp>
        <p:nvSpPr>
          <p:cNvPr id="3" name="Content Placeholder 2">
            <a:extLst>
              <a:ext uri="{FF2B5EF4-FFF2-40B4-BE49-F238E27FC236}">
                <a16:creationId xmlns:a16="http://schemas.microsoft.com/office/drawing/2014/main" id="{B5B5F610-1765-E17C-CB2E-327DCC9FB8CC}"/>
              </a:ext>
            </a:extLst>
          </p:cNvPr>
          <p:cNvSpPr>
            <a:spLocks noGrp="1"/>
          </p:cNvSpPr>
          <p:nvPr>
            <p:ph idx="1"/>
          </p:nvPr>
        </p:nvSpPr>
        <p:spPr/>
        <p:txBody>
          <a:bodyPr/>
          <a:lstStyle/>
          <a:p>
            <a:r>
              <a:rPr lang="en-US" altLang="en-US" dirty="0"/>
              <a:t>Language used to write programs that compute inputs to another language processor</a:t>
            </a:r>
          </a:p>
          <a:p>
            <a:pPr lvl="1"/>
            <a:r>
              <a:rPr lang="en-US" altLang="en-US" dirty="0"/>
              <a:t>One language embedded in another</a:t>
            </a:r>
          </a:p>
          <a:p>
            <a:pPr lvl="2"/>
            <a:r>
              <a:rPr lang="en-US" altLang="en-US" dirty="0"/>
              <a:t>Embedded JavaScript computes HTML input to the browser</a:t>
            </a:r>
          </a:p>
          <a:p>
            <a:pPr lvl="2"/>
            <a:r>
              <a:rPr lang="en-US" altLang="en-US" dirty="0"/>
              <a:t>Shell scripts compute commands executed by the shell</a:t>
            </a:r>
          </a:p>
          <a:p>
            <a:r>
              <a:rPr lang="en-US" altLang="en-US" dirty="0"/>
              <a:t>Common characteristics of scripting languages</a:t>
            </a:r>
          </a:p>
          <a:p>
            <a:pPr lvl="1"/>
            <a:r>
              <a:rPr lang="en-US" altLang="en-US" dirty="0"/>
              <a:t>String processing – since commands often strings</a:t>
            </a:r>
          </a:p>
          <a:p>
            <a:pPr lvl="1"/>
            <a:r>
              <a:rPr lang="en-US" altLang="en-US" dirty="0"/>
              <a:t>Simple program structure, define things “on the fly”</a:t>
            </a:r>
          </a:p>
          <a:p>
            <a:pPr lvl="1"/>
            <a:r>
              <a:rPr lang="en-US" altLang="en-US" dirty="0"/>
              <a:t>Flexibility preferred over efficiency, safety</a:t>
            </a:r>
          </a:p>
          <a:p>
            <a:pPr lvl="2"/>
            <a:r>
              <a:rPr lang="en-US" altLang="en-US" dirty="0"/>
              <a:t>Is lack of safety a good thing? (Example: JavaScript used for Web applications…)</a:t>
            </a:r>
          </a:p>
          <a:p>
            <a:endParaRPr lang="en-US" dirty="0"/>
          </a:p>
        </p:txBody>
      </p:sp>
      <p:sp>
        <p:nvSpPr>
          <p:cNvPr id="4" name="Slide Number Placeholder 3">
            <a:extLst>
              <a:ext uri="{FF2B5EF4-FFF2-40B4-BE49-F238E27FC236}">
                <a16:creationId xmlns:a16="http://schemas.microsoft.com/office/drawing/2014/main" id="{0C9D0441-4E8F-B541-F1AC-3697D9EB55A9}"/>
              </a:ext>
            </a:extLst>
          </p:cNvPr>
          <p:cNvSpPr>
            <a:spLocks noGrp="1"/>
          </p:cNvSpPr>
          <p:nvPr>
            <p:ph type="sldNum" sz="quarter" idx="12"/>
          </p:nvPr>
        </p:nvSpPr>
        <p:spPr/>
        <p:txBody>
          <a:bodyPr/>
          <a:lstStyle/>
          <a:p>
            <a:fld id="{56EB6A26-E255-41DA-B629-B741FA01731F}" type="slidenum">
              <a:rPr lang="en-US" smtClean="0"/>
              <a:t>2</a:t>
            </a:fld>
            <a:endParaRPr lang="en-US"/>
          </a:p>
        </p:txBody>
      </p:sp>
    </p:spTree>
    <p:extLst>
      <p:ext uri="{BB962C8B-B14F-4D97-AF65-F5344CB8AC3E}">
        <p14:creationId xmlns:p14="http://schemas.microsoft.com/office/powerpoint/2010/main" val="3543799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C62C-2309-4E9A-3722-7865234CB427}"/>
              </a:ext>
            </a:extLst>
          </p:cNvPr>
          <p:cNvSpPr>
            <a:spLocks noGrp="1"/>
          </p:cNvSpPr>
          <p:nvPr>
            <p:ph type="title"/>
          </p:nvPr>
        </p:nvSpPr>
        <p:spPr/>
        <p:txBody>
          <a:bodyPr/>
          <a:lstStyle/>
          <a:p>
            <a:r>
              <a:rPr lang="en-US" dirty="0"/>
              <a:t>Parts of JavaScript:</a:t>
            </a:r>
          </a:p>
        </p:txBody>
      </p:sp>
      <p:sp>
        <p:nvSpPr>
          <p:cNvPr id="3" name="Content Placeholder 2">
            <a:extLst>
              <a:ext uri="{FF2B5EF4-FFF2-40B4-BE49-F238E27FC236}">
                <a16:creationId xmlns:a16="http://schemas.microsoft.com/office/drawing/2014/main" id="{55C5E2A1-5B22-E3C9-3656-E60D4A0BE5B8}"/>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JavaScript can be divided into 3 parts:</a:t>
            </a:r>
          </a:p>
          <a:p>
            <a:pPr marL="0" indent="0" algn="just">
              <a:buNone/>
            </a:pP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The Core JavaScript: </a:t>
            </a:r>
            <a:r>
              <a:rPr lang="en-US" sz="2400" dirty="0">
                <a:latin typeface="Times New Roman" panose="02020603050405020304" pitchFamily="18" charset="0"/>
                <a:cs typeface="Times New Roman" panose="02020603050405020304" pitchFamily="18" charset="0"/>
              </a:rPr>
              <a:t>The core JavaScript includes its operators,   expressions, statements and subprograms.</a:t>
            </a:r>
          </a:p>
          <a:p>
            <a:pPr marL="0" indent="0" algn="just">
              <a:buNone/>
            </a:pPr>
            <a:r>
              <a:rPr lang="en-US" sz="2400" b="1" dirty="0">
                <a:latin typeface="Times New Roman" panose="02020603050405020304" pitchFamily="18" charset="0"/>
                <a:cs typeface="Times New Roman" panose="02020603050405020304" pitchFamily="18" charset="0"/>
              </a:rPr>
              <a:t>ii</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Client-side JavaScript: </a:t>
            </a:r>
            <a:r>
              <a:rPr lang="en-US" sz="2400" dirty="0">
                <a:latin typeface="Times New Roman" panose="02020603050405020304" pitchFamily="18" charset="0"/>
                <a:cs typeface="Times New Roman" panose="02020603050405020304" pitchFamily="18" charset="0"/>
              </a:rPr>
              <a:t>It is the collection of objects that supports the control of browser and interactions with users. For example, XHTML/HTML document made responsive to user inputs such as mouse clicks, keyboard use, etc. with the help of JavaScript.</a:t>
            </a:r>
          </a:p>
          <a:p>
            <a:pPr marL="0" indent="0" algn="just">
              <a:buNone/>
            </a:pPr>
            <a:r>
              <a:rPr lang="en-US" sz="2400" b="1" dirty="0">
                <a:latin typeface="Times New Roman" panose="02020603050405020304" pitchFamily="18" charset="0"/>
                <a:cs typeface="Times New Roman" panose="02020603050405020304" pitchFamily="18" charset="0"/>
              </a:rPr>
              <a:t>iii. Server-side JavaScript: </a:t>
            </a:r>
            <a:r>
              <a:rPr lang="en-US" sz="2400" dirty="0">
                <a:latin typeface="Times New Roman" panose="02020603050405020304" pitchFamily="18" charset="0"/>
                <a:cs typeface="Times New Roman" panose="02020603050405020304" pitchFamily="18" charset="0"/>
              </a:rPr>
              <a:t>It is a collection of objects that make the language useful on a Web server—for example, to support communication with a database management system.</a:t>
            </a:r>
          </a:p>
        </p:txBody>
      </p:sp>
      <p:sp>
        <p:nvSpPr>
          <p:cNvPr id="4" name="Slide Number Placeholder 3">
            <a:extLst>
              <a:ext uri="{FF2B5EF4-FFF2-40B4-BE49-F238E27FC236}">
                <a16:creationId xmlns:a16="http://schemas.microsoft.com/office/drawing/2014/main" id="{5FA4C2CD-30B5-9E81-AB5B-9677E11D794C}"/>
              </a:ext>
            </a:extLst>
          </p:cNvPr>
          <p:cNvSpPr>
            <a:spLocks noGrp="1"/>
          </p:cNvSpPr>
          <p:nvPr>
            <p:ph type="sldNum" sz="quarter" idx="12"/>
          </p:nvPr>
        </p:nvSpPr>
        <p:spPr/>
        <p:txBody>
          <a:bodyPr/>
          <a:lstStyle/>
          <a:p>
            <a:fld id="{56EB6A26-E255-41DA-B629-B741FA01731F}" type="slidenum">
              <a:rPr lang="en-US" smtClean="0"/>
              <a:t>20</a:t>
            </a:fld>
            <a:endParaRPr lang="en-US"/>
          </a:p>
        </p:txBody>
      </p:sp>
    </p:spTree>
    <p:extLst>
      <p:ext uri="{BB962C8B-B14F-4D97-AF65-F5344CB8AC3E}">
        <p14:creationId xmlns:p14="http://schemas.microsoft.com/office/powerpoint/2010/main" val="348832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2B04-D8BA-D268-073C-35120D5A57C1}"/>
              </a:ext>
            </a:extLst>
          </p:cNvPr>
          <p:cNvSpPr>
            <a:spLocks noGrp="1"/>
          </p:cNvSpPr>
          <p:nvPr>
            <p:ph type="title"/>
          </p:nvPr>
        </p:nvSpPr>
        <p:spPr/>
        <p:txBody>
          <a:bodyPr>
            <a:normAutofit/>
          </a:bodyPr>
          <a:lstStyle/>
          <a:p>
            <a:r>
              <a:rPr lang="en-US" dirty="0"/>
              <a:t>Examples of Uses of JavaScript as client-side scripting language:</a:t>
            </a:r>
          </a:p>
        </p:txBody>
      </p:sp>
      <p:sp>
        <p:nvSpPr>
          <p:cNvPr id="3" name="Content Placeholder 2">
            <a:extLst>
              <a:ext uri="{FF2B5EF4-FFF2-40B4-BE49-F238E27FC236}">
                <a16:creationId xmlns:a16="http://schemas.microsoft.com/office/drawing/2014/main" id="{53834590-8545-7BAD-CB65-1E1CCA346A9C}"/>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Interactions with users through form elements, such as buttons and menus, can be conveniently described in JavaScript. Because button clicks and mouse movements are easily detected with JavaScript, they can be used to trigger computations and provide feedback to the user. </a:t>
            </a:r>
          </a:p>
          <a:p>
            <a:r>
              <a:rPr lang="en-US" sz="2400" dirty="0">
                <a:latin typeface="Times New Roman" panose="02020603050405020304" pitchFamily="18" charset="0"/>
                <a:cs typeface="Times New Roman" panose="02020603050405020304" pitchFamily="18" charset="0"/>
              </a:rPr>
              <a:t>Interactions with user without forms, which take place in dialog windows, include getting input from the user and allowing the user to make choices through buttons. It is also easy to generate new content in the browser display dynamically.</a:t>
            </a:r>
          </a:p>
          <a:p>
            <a:r>
              <a:rPr lang="en-US" sz="2400" dirty="0">
                <a:latin typeface="Times New Roman" panose="02020603050405020304" pitchFamily="18" charset="0"/>
                <a:cs typeface="Times New Roman" panose="02020603050405020304" pitchFamily="18" charset="0"/>
              </a:rPr>
              <a:t>JavaScript Document Object Model (DOM), allows JavaScript scripts to access and modify the CSS properties and content of the elements of a displayed XHTML document, making formally static documents highly dynamic.</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06E2E8-6251-0808-06C3-5E4D92E56BD2}"/>
              </a:ext>
            </a:extLst>
          </p:cNvPr>
          <p:cNvSpPr>
            <a:spLocks noGrp="1"/>
          </p:cNvSpPr>
          <p:nvPr>
            <p:ph type="sldNum" sz="quarter" idx="12"/>
          </p:nvPr>
        </p:nvSpPr>
        <p:spPr/>
        <p:txBody>
          <a:bodyPr/>
          <a:lstStyle/>
          <a:p>
            <a:fld id="{56EB6A26-E255-41DA-B629-B741FA01731F}" type="slidenum">
              <a:rPr lang="en-US" smtClean="0"/>
              <a:t>21</a:t>
            </a:fld>
            <a:endParaRPr lang="en-US"/>
          </a:p>
        </p:txBody>
      </p:sp>
    </p:spTree>
    <p:extLst>
      <p:ext uri="{BB962C8B-B14F-4D97-AF65-F5344CB8AC3E}">
        <p14:creationId xmlns:p14="http://schemas.microsoft.com/office/powerpoint/2010/main" val="115968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DDCFF-449D-76AF-07B5-F3446339773D}"/>
              </a:ext>
            </a:extLst>
          </p:cNvPr>
          <p:cNvSpPr>
            <a:spLocks noGrp="1"/>
          </p:cNvSpPr>
          <p:nvPr>
            <p:ph type="title"/>
          </p:nvPr>
        </p:nvSpPr>
        <p:spPr/>
        <p:txBody>
          <a:bodyPr/>
          <a:lstStyle/>
          <a:p>
            <a:r>
              <a:rPr lang="en-US" dirty="0"/>
              <a:t>Advantages of JS</a:t>
            </a:r>
          </a:p>
        </p:txBody>
      </p:sp>
      <p:sp>
        <p:nvSpPr>
          <p:cNvPr id="3" name="Content Placeholder 2">
            <a:extLst>
              <a:ext uri="{FF2B5EF4-FFF2-40B4-BE49-F238E27FC236}">
                <a16:creationId xmlns:a16="http://schemas.microsoft.com/office/drawing/2014/main" id="{AFB6EB22-FD87-06A8-E0FA-5EB3250FC82E}"/>
              </a:ext>
            </a:extLst>
          </p:cNvPr>
          <p:cNvSpPr>
            <a:spLocks noGrp="1"/>
          </p:cNvSpPr>
          <p:nvPr>
            <p:ph idx="1"/>
          </p:nvPr>
        </p:nvSpPr>
        <p:spPr/>
        <p:txBody>
          <a:bodyPr>
            <a:normAutofit fontScale="92500" lnSpcReduction="10000"/>
          </a:bodyPr>
          <a:lstStyle/>
          <a:p>
            <a:r>
              <a:rPr lang="en-US" dirty="0"/>
              <a:t>Cross Browser supporting: JavaScript codes are supported by various browsers like Internet Explorer, Netscape Navigator, Mozilla etc.</a:t>
            </a:r>
          </a:p>
          <a:p>
            <a:r>
              <a:rPr lang="en-US" dirty="0"/>
              <a:t>Platform independent: JS codes can be executed in any platform like Linux, Microsoft Windows, and many other OS.</a:t>
            </a:r>
          </a:p>
          <a:p>
            <a:r>
              <a:rPr lang="en-US" dirty="0"/>
              <a:t>Lightweight for fast downloading: JS codes run directly in the client machine. The code should be downloaded all the way from the server to the client and this time duration is very minimum and the execution of the codes of JS is also very fast.</a:t>
            </a:r>
          </a:p>
          <a:p>
            <a:r>
              <a:rPr lang="en-US" dirty="0"/>
              <a:t>Validating Data: The data can be validated in 2 different ways:</a:t>
            </a:r>
          </a:p>
          <a:p>
            <a:pPr marL="0" indent="0">
              <a:buNone/>
            </a:pPr>
            <a:r>
              <a:rPr lang="en-US" dirty="0"/>
              <a:t>-Validating in the server side or in the server machine</a:t>
            </a:r>
          </a:p>
          <a:p>
            <a:pPr marL="0" indent="0">
              <a:buNone/>
            </a:pPr>
            <a:r>
              <a:rPr lang="en-US" dirty="0"/>
              <a:t>- Validating in client side or in client machine</a:t>
            </a:r>
          </a:p>
        </p:txBody>
      </p:sp>
      <p:sp>
        <p:nvSpPr>
          <p:cNvPr id="4" name="Slide Number Placeholder 3">
            <a:extLst>
              <a:ext uri="{FF2B5EF4-FFF2-40B4-BE49-F238E27FC236}">
                <a16:creationId xmlns:a16="http://schemas.microsoft.com/office/drawing/2014/main" id="{3A16E26B-5156-1D3B-7D18-C9203677240F}"/>
              </a:ext>
            </a:extLst>
          </p:cNvPr>
          <p:cNvSpPr>
            <a:spLocks noGrp="1"/>
          </p:cNvSpPr>
          <p:nvPr>
            <p:ph type="sldNum" sz="quarter" idx="12"/>
          </p:nvPr>
        </p:nvSpPr>
        <p:spPr/>
        <p:txBody>
          <a:bodyPr/>
          <a:lstStyle/>
          <a:p>
            <a:fld id="{56EB6A26-E255-41DA-B629-B741FA01731F}" type="slidenum">
              <a:rPr lang="en-US" smtClean="0"/>
              <a:t>22</a:t>
            </a:fld>
            <a:endParaRPr lang="en-US"/>
          </a:p>
        </p:txBody>
      </p:sp>
    </p:spTree>
    <p:extLst>
      <p:ext uri="{BB962C8B-B14F-4D97-AF65-F5344CB8AC3E}">
        <p14:creationId xmlns:p14="http://schemas.microsoft.com/office/powerpoint/2010/main" val="2969753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D4C2-4A4A-682D-9408-8B36C1067007}"/>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E1D19A46-458D-3659-F3BB-C56D74CABC2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Sophisticated UI: By using JS you can create a UI that can communicate with the user and the Browser.</a:t>
            </a:r>
          </a:p>
          <a:p>
            <a:r>
              <a:rPr lang="en-US" sz="2400" dirty="0">
                <a:latin typeface="Times New Roman" panose="02020603050405020304" pitchFamily="18" charset="0"/>
                <a:cs typeface="Times New Roman" panose="02020603050405020304" pitchFamily="18" charset="0"/>
              </a:rPr>
              <a:t>In Built software: You don’t need extra tools to write JS any plain text or HTML editor will do so there is no expensive development software to buy.</a:t>
            </a:r>
          </a:p>
          <a:p>
            <a:r>
              <a:rPr lang="en-US" sz="2400" dirty="0">
                <a:latin typeface="Times New Roman" panose="02020603050405020304" pitchFamily="18" charset="0"/>
                <a:cs typeface="Times New Roman" panose="02020603050405020304" pitchFamily="18" charset="0"/>
              </a:rPr>
              <a:t>Easy to learn: The JS programmer should know the minimal syntax of JS since it supports many syntax and data types as C and C++.</a:t>
            </a:r>
          </a:p>
          <a:p>
            <a:r>
              <a:rPr lang="en-US" sz="2400" dirty="0">
                <a:latin typeface="Times New Roman" panose="02020603050405020304" pitchFamily="18" charset="0"/>
                <a:cs typeface="Times New Roman" panose="02020603050405020304" pitchFamily="18" charset="0"/>
              </a:rPr>
              <a:t>Designed for programming User Events: JS supports object/Event-based Programming. So the code written in JavaScript can easily be broken down into sub-modules.</a:t>
            </a:r>
          </a:p>
        </p:txBody>
      </p:sp>
      <p:sp>
        <p:nvSpPr>
          <p:cNvPr id="4" name="Slide Number Placeholder 3">
            <a:extLst>
              <a:ext uri="{FF2B5EF4-FFF2-40B4-BE49-F238E27FC236}">
                <a16:creationId xmlns:a16="http://schemas.microsoft.com/office/drawing/2014/main" id="{BD021EFF-87A9-052C-32FF-5E707C791E94}"/>
              </a:ext>
            </a:extLst>
          </p:cNvPr>
          <p:cNvSpPr>
            <a:spLocks noGrp="1"/>
          </p:cNvSpPr>
          <p:nvPr>
            <p:ph type="sldNum" sz="quarter" idx="12"/>
          </p:nvPr>
        </p:nvSpPr>
        <p:spPr/>
        <p:txBody>
          <a:bodyPr/>
          <a:lstStyle/>
          <a:p>
            <a:fld id="{56EB6A26-E255-41DA-B629-B741FA01731F}" type="slidenum">
              <a:rPr lang="en-US" smtClean="0"/>
              <a:t>23</a:t>
            </a:fld>
            <a:endParaRPr lang="en-US"/>
          </a:p>
        </p:txBody>
      </p:sp>
    </p:spTree>
    <p:extLst>
      <p:ext uri="{BB962C8B-B14F-4D97-AF65-F5344CB8AC3E}">
        <p14:creationId xmlns:p14="http://schemas.microsoft.com/office/powerpoint/2010/main" val="3201730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DA9E-27EA-3EB2-696B-C3F442B80E46}"/>
              </a:ext>
            </a:extLst>
          </p:cNvPr>
          <p:cNvSpPr>
            <a:spLocks noGrp="1"/>
          </p:cNvSpPr>
          <p:nvPr>
            <p:ph type="title"/>
          </p:nvPr>
        </p:nvSpPr>
        <p:spPr/>
        <p:txBody>
          <a:bodyPr/>
          <a:lstStyle/>
          <a:p>
            <a:r>
              <a:rPr lang="en-US" dirty="0"/>
              <a:t>Disadvantages</a:t>
            </a:r>
          </a:p>
        </p:txBody>
      </p:sp>
      <p:sp>
        <p:nvSpPr>
          <p:cNvPr id="3" name="Content Placeholder 2">
            <a:extLst>
              <a:ext uri="{FF2B5EF4-FFF2-40B4-BE49-F238E27FC236}">
                <a16:creationId xmlns:a16="http://schemas.microsoft.com/office/drawing/2014/main" id="{823DF56E-FD31-2C16-B551-74F2996F2CB4}"/>
              </a:ext>
            </a:extLst>
          </p:cNvPr>
          <p:cNvSpPr>
            <a:spLocks noGrp="1"/>
          </p:cNvSpPr>
          <p:nvPr>
            <p:ph idx="1"/>
          </p:nvPr>
        </p:nvSpPr>
        <p:spPr/>
        <p:txBody>
          <a:bodyPr>
            <a:normAutofit fontScale="92500" lnSpcReduction="20000"/>
          </a:bodyPr>
          <a:lstStyle/>
          <a:p>
            <a:r>
              <a:rPr lang="en-US" b="1" dirty="0"/>
              <a:t>Launching an application on the client’s computer: </a:t>
            </a:r>
            <a:r>
              <a:rPr lang="en-US" dirty="0"/>
              <a:t>JS is not used to create stand-alone applications, it is only used to add some functionality in any web page.</a:t>
            </a:r>
          </a:p>
          <a:p>
            <a:r>
              <a:rPr lang="en-US" b="1" dirty="0"/>
              <a:t>Reading or writing files: </a:t>
            </a:r>
            <a:r>
              <a:rPr lang="en-US" dirty="0"/>
              <a:t>JavaScript cant read and write files into the client machines. It can only be used as a utility language to develop any web </a:t>
            </a:r>
            <a:r>
              <a:rPr lang="en-US" dirty="0" err="1"/>
              <a:t>site.Retrieving</a:t>
            </a:r>
            <a:r>
              <a:rPr lang="en-US" dirty="0"/>
              <a:t> the text contents of HTML pages or files from the server.</a:t>
            </a:r>
          </a:p>
          <a:p>
            <a:r>
              <a:rPr lang="en-US" dirty="0"/>
              <a:t>Reading and writing files to the server: JavaScript can read and write to any file in the server as well.</a:t>
            </a:r>
          </a:p>
          <a:p>
            <a:r>
              <a:rPr lang="en-US" b="1" dirty="0"/>
              <a:t>Sending secret e-mails from website visitors to you: </a:t>
            </a:r>
            <a:r>
              <a:rPr lang="en-US" dirty="0"/>
              <a:t>JS cant be used to send emails to the visitors or users of the website. This can be done only with server-side scripting.</a:t>
            </a:r>
          </a:p>
          <a:p>
            <a:r>
              <a:rPr lang="en-US" b="1" dirty="0"/>
              <a:t>Cannot create database application: </a:t>
            </a:r>
            <a:r>
              <a:rPr lang="en-US" dirty="0"/>
              <a:t>By using you cant connect the website to the </a:t>
            </a:r>
            <a:r>
              <a:rPr lang="en-US" dirty="0" err="1"/>
              <a:t>database.For</a:t>
            </a:r>
            <a:r>
              <a:rPr lang="en-US" dirty="0"/>
              <a:t> this you need to use server side scripting</a:t>
            </a:r>
          </a:p>
        </p:txBody>
      </p:sp>
      <p:sp>
        <p:nvSpPr>
          <p:cNvPr id="4" name="Slide Number Placeholder 3">
            <a:extLst>
              <a:ext uri="{FF2B5EF4-FFF2-40B4-BE49-F238E27FC236}">
                <a16:creationId xmlns:a16="http://schemas.microsoft.com/office/drawing/2014/main" id="{861EFE42-4174-98E6-E562-431958F757D1}"/>
              </a:ext>
            </a:extLst>
          </p:cNvPr>
          <p:cNvSpPr>
            <a:spLocks noGrp="1"/>
          </p:cNvSpPr>
          <p:nvPr>
            <p:ph type="sldNum" sz="quarter" idx="12"/>
          </p:nvPr>
        </p:nvSpPr>
        <p:spPr/>
        <p:txBody>
          <a:bodyPr/>
          <a:lstStyle/>
          <a:p>
            <a:fld id="{56EB6A26-E255-41DA-B629-B741FA01731F}" type="slidenum">
              <a:rPr lang="en-US" smtClean="0"/>
              <a:t>24</a:t>
            </a:fld>
            <a:endParaRPr lang="en-US"/>
          </a:p>
        </p:txBody>
      </p:sp>
    </p:spTree>
    <p:extLst>
      <p:ext uri="{BB962C8B-B14F-4D97-AF65-F5344CB8AC3E}">
        <p14:creationId xmlns:p14="http://schemas.microsoft.com/office/powerpoint/2010/main" val="2842373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AFB6-D99A-87C6-2536-6E18861D6B92}"/>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2D6E9DC5-EE36-8985-C375-C14DD96A2B5C}"/>
              </a:ext>
            </a:extLst>
          </p:cNvPr>
          <p:cNvSpPr>
            <a:spLocks noGrp="1"/>
          </p:cNvSpPr>
          <p:nvPr>
            <p:ph idx="1"/>
          </p:nvPr>
        </p:nvSpPr>
        <p:spPr/>
        <p:txBody>
          <a:bodyPr/>
          <a:lstStyle/>
          <a:p>
            <a:r>
              <a:rPr lang="en-US" dirty="0"/>
              <a:t>Browser Compatibility issues: Not all browsers support the JS codes. The browser may support JS as a whole but may not support the codes or line of codes written in JS and may interpret differently.</a:t>
            </a:r>
          </a:p>
          <a:p>
            <a:r>
              <a:rPr lang="en-US" dirty="0"/>
              <a:t>JS does not implement multiprocessing or multithreading.</a:t>
            </a:r>
          </a:p>
          <a:p>
            <a:r>
              <a:rPr lang="en-US" dirty="0"/>
              <a:t>JS has limitations of writing in a client machine. It can only write the cookie in their machine that is also of a certain size </a:t>
            </a:r>
            <a:r>
              <a:rPr lang="en-US" dirty="0" err="1"/>
              <a:t>i.e</a:t>
            </a:r>
            <a:r>
              <a:rPr lang="en-US" dirty="0"/>
              <a:t> 4K</a:t>
            </a:r>
          </a:p>
        </p:txBody>
      </p:sp>
      <p:sp>
        <p:nvSpPr>
          <p:cNvPr id="4" name="Slide Number Placeholder 3">
            <a:extLst>
              <a:ext uri="{FF2B5EF4-FFF2-40B4-BE49-F238E27FC236}">
                <a16:creationId xmlns:a16="http://schemas.microsoft.com/office/drawing/2014/main" id="{BA9E362A-A7AC-0922-F8E3-5292EC23EC58}"/>
              </a:ext>
            </a:extLst>
          </p:cNvPr>
          <p:cNvSpPr>
            <a:spLocks noGrp="1"/>
          </p:cNvSpPr>
          <p:nvPr>
            <p:ph type="sldNum" sz="quarter" idx="12"/>
          </p:nvPr>
        </p:nvSpPr>
        <p:spPr/>
        <p:txBody>
          <a:bodyPr/>
          <a:lstStyle/>
          <a:p>
            <a:fld id="{56EB6A26-E255-41DA-B629-B741FA01731F}" type="slidenum">
              <a:rPr lang="en-US" smtClean="0"/>
              <a:t>25</a:t>
            </a:fld>
            <a:endParaRPr lang="en-US"/>
          </a:p>
        </p:txBody>
      </p:sp>
    </p:spTree>
    <p:extLst>
      <p:ext uri="{BB962C8B-B14F-4D97-AF65-F5344CB8AC3E}">
        <p14:creationId xmlns:p14="http://schemas.microsoft.com/office/powerpoint/2010/main" val="1805902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7373-59A6-2075-4DE9-53B3C0A06E2B}"/>
              </a:ext>
            </a:extLst>
          </p:cNvPr>
          <p:cNvSpPr>
            <a:spLocks noGrp="1"/>
          </p:cNvSpPr>
          <p:nvPr>
            <p:ph type="title"/>
          </p:nvPr>
        </p:nvSpPr>
        <p:spPr/>
        <p:txBody>
          <a:bodyPr/>
          <a:lstStyle/>
          <a:p>
            <a:r>
              <a:rPr lang="en-US" dirty="0"/>
              <a:t>Application Of JS</a:t>
            </a:r>
          </a:p>
        </p:txBody>
      </p:sp>
      <p:sp>
        <p:nvSpPr>
          <p:cNvPr id="3" name="Content Placeholder 2">
            <a:extLst>
              <a:ext uri="{FF2B5EF4-FFF2-40B4-BE49-F238E27FC236}">
                <a16:creationId xmlns:a16="http://schemas.microsoft.com/office/drawing/2014/main" id="{588391E8-B10D-57C8-2CF6-61A11FB3CE2B}"/>
              </a:ext>
            </a:extLst>
          </p:cNvPr>
          <p:cNvSpPr>
            <a:spLocks noGrp="1"/>
          </p:cNvSpPr>
          <p:nvPr>
            <p:ph idx="1"/>
          </p:nvPr>
        </p:nvSpPr>
        <p:spPr/>
        <p:txBody>
          <a:bodyPr>
            <a:normAutofit fontScale="77500" lnSpcReduction="20000"/>
          </a:bodyPr>
          <a:lstStyle/>
          <a:p>
            <a:r>
              <a:rPr lang="en-US" dirty="0"/>
              <a:t>Used to create interactive(dynamic) websites.</a:t>
            </a:r>
          </a:p>
          <a:p>
            <a:r>
              <a:rPr lang="en-US" dirty="0"/>
              <a:t> Client-side validation.</a:t>
            </a:r>
          </a:p>
          <a:p>
            <a:r>
              <a:rPr lang="en-US" dirty="0"/>
              <a:t>Displaying date and time.</a:t>
            </a:r>
          </a:p>
          <a:p>
            <a:r>
              <a:rPr lang="en-US" dirty="0"/>
              <a:t>Dynamic drop-down menus</a:t>
            </a:r>
          </a:p>
          <a:p>
            <a:r>
              <a:rPr lang="en-US" altLang="en-US" dirty="0"/>
              <a:t>Navigation systems</a:t>
            </a:r>
          </a:p>
          <a:p>
            <a:r>
              <a:rPr lang="en-US" altLang="en-US" dirty="0"/>
              <a:t>Basic math calculations</a:t>
            </a:r>
            <a:endParaRPr lang="en-US" dirty="0"/>
          </a:p>
          <a:p>
            <a:r>
              <a:rPr lang="en-US" dirty="0"/>
              <a:t>Displaying pop-up windows and dialog boxes(like an alert dialog box, confirm dialog box).</a:t>
            </a:r>
          </a:p>
          <a:p>
            <a:r>
              <a:rPr lang="en-US" dirty="0"/>
              <a:t>Displaying clocks.</a:t>
            </a:r>
          </a:p>
          <a:p>
            <a:r>
              <a:rPr lang="en-US" dirty="0"/>
              <a:t>JS can update and change both HTML and CSS.</a:t>
            </a:r>
          </a:p>
          <a:p>
            <a:r>
              <a:rPr lang="en-US" dirty="0"/>
              <a:t>JS can calculate, manipulate and validate data.</a:t>
            </a:r>
          </a:p>
          <a:p>
            <a:r>
              <a:rPr lang="en-US" dirty="0"/>
              <a:t>Provide events based on user action to design CSS and HTML.</a:t>
            </a:r>
          </a:p>
        </p:txBody>
      </p:sp>
      <p:sp>
        <p:nvSpPr>
          <p:cNvPr id="4" name="Slide Number Placeholder 3">
            <a:extLst>
              <a:ext uri="{FF2B5EF4-FFF2-40B4-BE49-F238E27FC236}">
                <a16:creationId xmlns:a16="http://schemas.microsoft.com/office/drawing/2014/main" id="{2C36C517-031B-2F89-3858-C70D478FA8E2}"/>
              </a:ext>
            </a:extLst>
          </p:cNvPr>
          <p:cNvSpPr>
            <a:spLocks noGrp="1"/>
          </p:cNvSpPr>
          <p:nvPr>
            <p:ph type="sldNum" sz="quarter" idx="12"/>
          </p:nvPr>
        </p:nvSpPr>
        <p:spPr/>
        <p:txBody>
          <a:bodyPr/>
          <a:lstStyle/>
          <a:p>
            <a:fld id="{56EB6A26-E255-41DA-B629-B741FA01731F}" type="slidenum">
              <a:rPr lang="en-US" smtClean="0"/>
              <a:t>26</a:t>
            </a:fld>
            <a:endParaRPr lang="en-US"/>
          </a:p>
        </p:txBody>
      </p:sp>
    </p:spTree>
    <p:extLst>
      <p:ext uri="{BB962C8B-B14F-4D97-AF65-F5344CB8AC3E}">
        <p14:creationId xmlns:p14="http://schemas.microsoft.com/office/powerpoint/2010/main" val="1516460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17E4-F9A9-FDD0-7F40-6BA1E67944C6}"/>
              </a:ext>
            </a:extLst>
          </p:cNvPr>
          <p:cNvSpPr>
            <a:spLocks noGrp="1"/>
          </p:cNvSpPr>
          <p:nvPr>
            <p:ph type="title"/>
          </p:nvPr>
        </p:nvSpPr>
        <p:spPr/>
        <p:txBody>
          <a:bodyPr>
            <a:normAutofit/>
          </a:bodyPr>
          <a:lstStyle/>
          <a:p>
            <a:r>
              <a:rPr lang="en-US" dirty="0"/>
              <a:t>Ways to embed JavaScript in XHTML/HTML document:</a:t>
            </a:r>
          </a:p>
        </p:txBody>
      </p:sp>
      <p:sp>
        <p:nvSpPr>
          <p:cNvPr id="3" name="Content Placeholder 2">
            <a:extLst>
              <a:ext uri="{FF2B5EF4-FFF2-40B4-BE49-F238E27FC236}">
                <a16:creationId xmlns:a16="http://schemas.microsoft.com/office/drawing/2014/main" id="{94919F15-B394-257E-5942-7456CD4469CB}"/>
              </a:ext>
            </a:extLst>
          </p:cNvPr>
          <p:cNvSpPr>
            <a:spLocks noGrp="1"/>
          </p:cNvSpPr>
          <p:nvPr>
            <p:ph idx="1"/>
          </p:nvPr>
        </p:nvSpPr>
        <p:spPr>
          <a:xfrm>
            <a:off x="504825" y="1690688"/>
            <a:ext cx="4943475" cy="4351338"/>
          </a:xfrm>
        </p:spPr>
        <p:txBody>
          <a:bodyPr>
            <a:normAutofit/>
          </a:bodyPr>
          <a:lstStyle/>
          <a:p>
            <a:r>
              <a:rPr lang="en-US" sz="2000" dirty="0" err="1"/>
              <a:t>i</a:t>
            </a:r>
            <a:r>
              <a:rPr lang="en-US" sz="2000" dirty="0"/>
              <a:t>. Explicit embedding:</a:t>
            </a:r>
          </a:p>
          <a:p>
            <a:r>
              <a:rPr lang="en-US" sz="2000" dirty="0"/>
              <a:t>JavaScript code physically residing in concerned XHTML document- may be on head or body depending on the purpose of script within desired mime type of &lt;script&gt; tag.</a:t>
            </a:r>
          </a:p>
          <a:p>
            <a:r>
              <a:rPr lang="en-US" sz="2000" dirty="0" err="1"/>
              <a:t>e.g</a:t>
            </a:r>
            <a:r>
              <a:rPr lang="en-US" sz="2000" dirty="0"/>
              <a:t> &lt;script type “text/</a:t>
            </a:r>
            <a:r>
              <a:rPr lang="en-US" sz="2000" dirty="0" err="1"/>
              <a:t>javascript</a:t>
            </a:r>
            <a:r>
              <a:rPr lang="en-US" sz="2000" dirty="0"/>
              <a:t>”&gt;</a:t>
            </a:r>
          </a:p>
          <a:p>
            <a:r>
              <a:rPr lang="en-US" sz="2000" dirty="0"/>
              <a:t>……</a:t>
            </a:r>
            <a:r>
              <a:rPr lang="en-US" sz="2000" dirty="0" err="1"/>
              <a:t>js</a:t>
            </a:r>
            <a:r>
              <a:rPr lang="en-US" sz="2000" dirty="0"/>
              <a:t> code…..</a:t>
            </a:r>
          </a:p>
          <a:p>
            <a:r>
              <a:rPr lang="en-US" sz="2000" dirty="0"/>
              <a:t> &lt;/script&gt;)</a:t>
            </a:r>
          </a:p>
        </p:txBody>
      </p:sp>
      <p:sp>
        <p:nvSpPr>
          <p:cNvPr id="6" name="TextBox 5">
            <a:extLst>
              <a:ext uri="{FF2B5EF4-FFF2-40B4-BE49-F238E27FC236}">
                <a16:creationId xmlns:a16="http://schemas.microsoft.com/office/drawing/2014/main" id="{B55E23BA-82F4-636A-04E9-B666696D8562}"/>
              </a:ext>
            </a:extLst>
          </p:cNvPr>
          <p:cNvSpPr txBox="1"/>
          <p:nvPr/>
        </p:nvSpPr>
        <p:spPr>
          <a:xfrm>
            <a:off x="5781675" y="1582340"/>
            <a:ext cx="6096000" cy="4062651"/>
          </a:xfrm>
          <a:prstGeom prst="rect">
            <a:avLst/>
          </a:prstGeom>
          <a:noFill/>
        </p:spPr>
        <p:txBody>
          <a:bodyPr wrap="square">
            <a:spAutoFit/>
          </a:bodyPr>
          <a:lstStyle/>
          <a:p>
            <a:r>
              <a:rPr lang="en-US" sz="2000" dirty="0"/>
              <a:t>ii. Implicit embedding:</a:t>
            </a:r>
          </a:p>
          <a:p>
            <a:r>
              <a:rPr lang="en-US" sz="2000" dirty="0"/>
              <a:t> JavaScript code residing in separate .</a:t>
            </a:r>
            <a:r>
              <a:rPr lang="en-US" sz="2000" dirty="0" err="1"/>
              <a:t>js</a:t>
            </a:r>
            <a:r>
              <a:rPr lang="en-US" sz="2000" dirty="0"/>
              <a:t> file and that file included in the desired XHTML document- may be on head or body.</a:t>
            </a:r>
          </a:p>
          <a:p>
            <a:r>
              <a:rPr lang="en-US" sz="2000" dirty="0"/>
              <a:t>e.g. XHTML document:</a:t>
            </a:r>
          </a:p>
          <a:p>
            <a:r>
              <a:rPr lang="en-US" sz="2000" dirty="0"/>
              <a:t>&lt;html&gt;</a:t>
            </a:r>
          </a:p>
          <a:p>
            <a:r>
              <a:rPr lang="en-US" sz="2000" dirty="0"/>
              <a:t> &lt;head&gt;</a:t>
            </a:r>
          </a:p>
          <a:p>
            <a:r>
              <a:rPr lang="en-US" sz="2000" dirty="0"/>
              <a:t>&lt;script type=”text/</a:t>
            </a:r>
            <a:r>
              <a:rPr lang="en-US" sz="2000" dirty="0" err="1"/>
              <a:t>javascript</a:t>
            </a:r>
            <a:r>
              <a:rPr lang="en-US" sz="2000" dirty="0"/>
              <a:t>” </a:t>
            </a:r>
            <a:r>
              <a:rPr lang="en-US" sz="2000" dirty="0" err="1"/>
              <a:t>src</a:t>
            </a:r>
            <a:r>
              <a:rPr lang="en-US" sz="2000" dirty="0"/>
              <a:t>=”jquery.js”&gt;&lt;/script&gt;</a:t>
            </a:r>
          </a:p>
          <a:p>
            <a:r>
              <a:rPr lang="en-US" sz="2000" dirty="0"/>
              <a:t> &lt;/head&gt;</a:t>
            </a:r>
          </a:p>
          <a:p>
            <a:r>
              <a:rPr lang="en-US" sz="2000" dirty="0"/>
              <a:t> &lt;body&gt;</a:t>
            </a:r>
          </a:p>
          <a:p>
            <a:r>
              <a:rPr lang="en-US" sz="2000" dirty="0"/>
              <a:t>………XHTML code…..</a:t>
            </a:r>
          </a:p>
          <a:p>
            <a:r>
              <a:rPr lang="en-US" sz="2000" dirty="0"/>
              <a:t> &lt;/body&gt;</a:t>
            </a:r>
          </a:p>
          <a:p>
            <a:r>
              <a:rPr lang="en-US" sz="2000" dirty="0"/>
              <a:t>&lt;/html&gt;</a:t>
            </a:r>
          </a:p>
        </p:txBody>
      </p:sp>
      <p:sp>
        <p:nvSpPr>
          <p:cNvPr id="4" name="Slide Number Placeholder 3">
            <a:extLst>
              <a:ext uri="{FF2B5EF4-FFF2-40B4-BE49-F238E27FC236}">
                <a16:creationId xmlns:a16="http://schemas.microsoft.com/office/drawing/2014/main" id="{E5405844-A49F-3138-4CC7-6080E839EBED}"/>
              </a:ext>
            </a:extLst>
          </p:cNvPr>
          <p:cNvSpPr>
            <a:spLocks noGrp="1"/>
          </p:cNvSpPr>
          <p:nvPr>
            <p:ph type="sldNum" sz="quarter" idx="12"/>
          </p:nvPr>
        </p:nvSpPr>
        <p:spPr/>
        <p:txBody>
          <a:bodyPr/>
          <a:lstStyle/>
          <a:p>
            <a:fld id="{56EB6A26-E255-41DA-B629-B741FA01731F}" type="slidenum">
              <a:rPr lang="en-US" smtClean="0"/>
              <a:t>27</a:t>
            </a:fld>
            <a:endParaRPr lang="en-US"/>
          </a:p>
        </p:txBody>
      </p:sp>
    </p:spTree>
    <p:extLst>
      <p:ext uri="{BB962C8B-B14F-4D97-AF65-F5344CB8AC3E}">
        <p14:creationId xmlns:p14="http://schemas.microsoft.com/office/powerpoint/2010/main" val="315099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196F-8EC6-1675-8A81-03A31E1140AB}"/>
              </a:ext>
            </a:extLst>
          </p:cNvPr>
          <p:cNvSpPr>
            <a:spLocks noGrp="1"/>
          </p:cNvSpPr>
          <p:nvPr>
            <p:ph type="title"/>
          </p:nvPr>
        </p:nvSpPr>
        <p:spPr>
          <a:xfrm>
            <a:off x="0" y="-84127"/>
            <a:ext cx="10515600" cy="1325563"/>
          </a:xfrm>
        </p:spPr>
        <p:txBody>
          <a:bodyPr/>
          <a:lstStyle/>
          <a:p>
            <a:r>
              <a:rPr lang="en-US" dirty="0"/>
              <a:t>1</a:t>
            </a:r>
            <a:r>
              <a:rPr lang="en-US" baseline="30000" dirty="0"/>
              <a:t>st</a:t>
            </a:r>
            <a:r>
              <a:rPr lang="en-US" dirty="0"/>
              <a:t> JS example</a:t>
            </a:r>
          </a:p>
        </p:txBody>
      </p:sp>
      <p:sp>
        <p:nvSpPr>
          <p:cNvPr id="3" name="Content Placeholder 2">
            <a:extLst>
              <a:ext uri="{FF2B5EF4-FFF2-40B4-BE49-F238E27FC236}">
                <a16:creationId xmlns:a16="http://schemas.microsoft.com/office/drawing/2014/main" id="{E9602F99-18D8-8DEE-6BFE-3F4A20D71198}"/>
              </a:ext>
            </a:extLst>
          </p:cNvPr>
          <p:cNvSpPr>
            <a:spLocks noGrp="1"/>
          </p:cNvSpPr>
          <p:nvPr>
            <p:ph idx="1"/>
          </p:nvPr>
        </p:nvSpPr>
        <p:spPr>
          <a:xfrm>
            <a:off x="7715250" y="152411"/>
            <a:ext cx="6438900" cy="1089025"/>
          </a:xfrm>
        </p:spPr>
        <p:txBody>
          <a:bodyPr>
            <a:normAutofit/>
          </a:bodyPr>
          <a:lstStyle/>
          <a:p>
            <a:r>
              <a:rPr lang="it-IT" sz="1800" b="0" dirty="0">
                <a:solidFill>
                  <a:srgbClr val="D4D4D4"/>
                </a:solidFill>
                <a:effectLst/>
                <a:latin typeface="Consolas" panose="020B0609020204030204" pitchFamily="49" charset="0"/>
              </a:rPr>
              <a:t> </a:t>
            </a:r>
            <a:r>
              <a:rPr lang="it-IT" sz="1800" b="0" dirty="0">
                <a:solidFill>
                  <a:srgbClr val="808080"/>
                </a:solidFill>
                <a:effectLst/>
                <a:latin typeface="Consolas" panose="020B0609020204030204" pitchFamily="49" charset="0"/>
              </a:rPr>
              <a:t>&lt;</a:t>
            </a:r>
            <a:r>
              <a:rPr lang="it-IT" sz="1800" b="0" dirty="0">
                <a:solidFill>
                  <a:srgbClr val="569CD6"/>
                </a:solidFill>
                <a:effectLst/>
                <a:latin typeface="Consolas" panose="020B0609020204030204" pitchFamily="49" charset="0"/>
              </a:rPr>
              <a:t>script</a:t>
            </a:r>
            <a:r>
              <a:rPr lang="it-IT" sz="1800" b="0" dirty="0">
                <a:solidFill>
                  <a:srgbClr val="808080"/>
                </a:solidFill>
                <a:effectLst/>
                <a:latin typeface="Consolas" panose="020B0609020204030204" pitchFamily="49" charset="0"/>
              </a:rPr>
              <a:t>&gt;</a:t>
            </a:r>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        </a:t>
            </a:r>
            <a:r>
              <a:rPr lang="it-IT" sz="1800" b="0" dirty="0">
                <a:solidFill>
                  <a:srgbClr val="9CDCFE"/>
                </a:solidFill>
                <a:effectLst/>
                <a:latin typeface="Consolas" panose="020B0609020204030204" pitchFamily="49" charset="0"/>
              </a:rPr>
              <a:t>document</a:t>
            </a:r>
            <a:r>
              <a:rPr lang="it-IT" sz="1800" b="0" dirty="0">
                <a:solidFill>
                  <a:srgbClr val="D4D4D4"/>
                </a:solidFill>
                <a:effectLst/>
                <a:latin typeface="Consolas" panose="020B0609020204030204" pitchFamily="49" charset="0"/>
              </a:rPr>
              <a:t>.</a:t>
            </a:r>
            <a:r>
              <a:rPr lang="it-IT" sz="1800" b="0" dirty="0">
                <a:solidFill>
                  <a:srgbClr val="DCDCAA"/>
                </a:solidFill>
                <a:effectLst/>
                <a:latin typeface="Consolas" panose="020B0609020204030204" pitchFamily="49" charset="0"/>
              </a:rPr>
              <a:t>write</a:t>
            </a:r>
            <a:r>
              <a:rPr lang="it-IT" sz="1800" b="0" dirty="0">
                <a:solidFill>
                  <a:srgbClr val="D4D4D4"/>
                </a:solidFill>
                <a:effectLst/>
                <a:latin typeface="Consolas" panose="020B0609020204030204" pitchFamily="49" charset="0"/>
              </a:rPr>
              <a:t>(</a:t>
            </a:r>
            <a:r>
              <a:rPr lang="it-IT" sz="1800" b="0" dirty="0">
                <a:solidFill>
                  <a:srgbClr val="CE9178"/>
                </a:solidFill>
                <a:effectLst/>
                <a:latin typeface="Consolas" panose="020B0609020204030204" pitchFamily="49" charset="0"/>
              </a:rPr>
              <a:t>"simanta"</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a:t>
            </a:r>
            <a:r>
              <a:rPr lang="it-IT" sz="1800" b="0" dirty="0">
                <a:solidFill>
                  <a:srgbClr val="808080"/>
                </a:solidFill>
                <a:effectLst/>
                <a:latin typeface="Consolas" panose="020B0609020204030204" pitchFamily="49" charset="0"/>
              </a:rPr>
              <a:t>&lt;/</a:t>
            </a:r>
            <a:r>
              <a:rPr lang="it-IT" sz="1800" b="0" dirty="0">
                <a:solidFill>
                  <a:srgbClr val="569CD6"/>
                </a:solidFill>
                <a:effectLst/>
                <a:latin typeface="Consolas" panose="020B0609020204030204" pitchFamily="49" charset="0"/>
              </a:rPr>
              <a:t>script</a:t>
            </a:r>
            <a:r>
              <a:rPr lang="it-IT" sz="1800" b="0" dirty="0">
                <a:solidFill>
                  <a:srgbClr val="808080"/>
                </a:solidFill>
                <a:effectLst/>
                <a:latin typeface="Consolas" panose="020B0609020204030204" pitchFamily="49" charset="0"/>
              </a:rPr>
              <a:t>&gt;</a:t>
            </a:r>
            <a:endParaRPr lang="it-IT" sz="1800" b="0" dirty="0">
              <a:solidFill>
                <a:srgbClr val="D4D4D4"/>
              </a:solidFill>
              <a:effectLst/>
              <a:latin typeface="Consolas" panose="020B0609020204030204" pitchFamily="49" charset="0"/>
            </a:endParaRPr>
          </a:p>
          <a:p>
            <a:endParaRPr lang="en-US" sz="1800" dirty="0"/>
          </a:p>
        </p:txBody>
      </p:sp>
      <p:sp>
        <p:nvSpPr>
          <p:cNvPr id="5" name="TextBox 4">
            <a:extLst>
              <a:ext uri="{FF2B5EF4-FFF2-40B4-BE49-F238E27FC236}">
                <a16:creationId xmlns:a16="http://schemas.microsoft.com/office/drawing/2014/main" id="{121B54DD-B7CE-BB2C-C5CC-99F89F5F98B4}"/>
              </a:ext>
            </a:extLst>
          </p:cNvPr>
          <p:cNvSpPr txBox="1"/>
          <p:nvPr/>
        </p:nvSpPr>
        <p:spPr>
          <a:xfrm>
            <a:off x="200025" y="1241436"/>
            <a:ext cx="6096000" cy="5251438"/>
          </a:xfrm>
          <a:prstGeom prst="rect">
            <a:avLst/>
          </a:prstGeom>
          <a:noFill/>
        </p:spPr>
        <p:txBody>
          <a:bodyPr wrap="square">
            <a:spAutoFit/>
          </a:bodyPr>
          <a:lstStyle/>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&lt;!DOCTYPE html&gt;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&lt;html&gt;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&lt;head&gt;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&lt;title&gt;Hello World Example&lt;/title&gt;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&lt;/head&gt;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&lt;body&gt;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a:t>
            </a:r>
            <a:r>
              <a:rPr lang="en-US" altLang="en-US" sz="1800" b="1" dirty="0">
                <a:solidFill>
                  <a:srgbClr val="990000"/>
                </a:solidFill>
                <a:latin typeface="Courier New" panose="02070309020205020404" pitchFamily="49" charset="0"/>
              </a:rPr>
              <a:t>&lt;script type="text/</a:t>
            </a:r>
            <a:r>
              <a:rPr lang="en-US" altLang="en-US" sz="1800" b="1" dirty="0" err="1">
                <a:solidFill>
                  <a:srgbClr val="990000"/>
                </a:solidFill>
                <a:latin typeface="Courier New" panose="02070309020205020404" pitchFamily="49" charset="0"/>
              </a:rPr>
              <a:t>javascript</a:t>
            </a:r>
            <a:r>
              <a:rPr lang="en-US" altLang="en-US" sz="1800" b="1" dirty="0">
                <a:solidFill>
                  <a:srgbClr val="990000"/>
                </a:solidFill>
                <a:latin typeface="Courier New" panose="02070309020205020404" pitchFamily="49" charset="0"/>
              </a:rPr>
              <a:t>"&gt;</a:t>
            </a:r>
          </a:p>
          <a:p>
            <a:pPr>
              <a:lnSpc>
                <a:spcPct val="90000"/>
              </a:lnSpc>
              <a:spcBef>
                <a:spcPct val="50000"/>
              </a:spcBef>
              <a:buClrTx/>
              <a:buSzTx/>
              <a:buFontTx/>
              <a:buNone/>
            </a:pPr>
            <a:r>
              <a:rPr lang="en-US" altLang="en-US" sz="1800" b="1" dirty="0">
                <a:solidFill>
                  <a:srgbClr val="990000"/>
                </a:solidFill>
                <a:latin typeface="Courier New" panose="02070309020205020404" pitchFamily="49" charset="0"/>
              </a:rPr>
              <a:t>       &lt;!--</a:t>
            </a:r>
          </a:p>
          <a:p>
            <a:pPr>
              <a:lnSpc>
                <a:spcPct val="90000"/>
              </a:lnSpc>
              <a:spcBef>
                <a:spcPct val="50000"/>
              </a:spcBef>
              <a:buClrTx/>
              <a:buSzTx/>
              <a:buFontTx/>
              <a:buNone/>
            </a:pPr>
            <a:r>
              <a:rPr lang="en-US" altLang="en-US" sz="1800" b="1" dirty="0">
                <a:solidFill>
                  <a:srgbClr val="990000"/>
                </a:solidFill>
                <a:latin typeface="Courier New" panose="02070309020205020404" pitchFamily="49" charset="0"/>
              </a:rPr>
              <a:t>         </a:t>
            </a:r>
            <a:r>
              <a:rPr lang="en-US" altLang="en-US" sz="1800" b="1" dirty="0" err="1">
                <a:solidFill>
                  <a:srgbClr val="990000"/>
                </a:solidFill>
                <a:latin typeface="Courier New" panose="02070309020205020404" pitchFamily="49" charset="0"/>
              </a:rPr>
              <a:t>document.write</a:t>
            </a:r>
            <a:r>
              <a:rPr lang="en-US" altLang="en-US" sz="1800" b="1" dirty="0">
                <a:solidFill>
                  <a:srgbClr val="990000"/>
                </a:solidFill>
                <a:latin typeface="Courier New" panose="02070309020205020404" pitchFamily="49" charset="0"/>
              </a:rPr>
              <a:t>("&lt;h1&gt;Hello, world!&lt;/h1&gt;");  </a:t>
            </a:r>
          </a:p>
          <a:p>
            <a:pPr>
              <a:lnSpc>
                <a:spcPct val="90000"/>
              </a:lnSpc>
              <a:spcBef>
                <a:spcPct val="50000"/>
              </a:spcBef>
              <a:buClrTx/>
              <a:buSzTx/>
              <a:buFontTx/>
              <a:buNone/>
            </a:pPr>
            <a:r>
              <a:rPr lang="en-US" altLang="en-US" sz="1800" b="1" dirty="0">
                <a:solidFill>
                  <a:srgbClr val="990000"/>
                </a:solidFill>
                <a:latin typeface="Courier New" panose="02070309020205020404" pitchFamily="49" charset="0"/>
              </a:rPr>
              <a:t>       //--&gt;</a:t>
            </a:r>
          </a:p>
          <a:p>
            <a:pPr>
              <a:lnSpc>
                <a:spcPct val="90000"/>
              </a:lnSpc>
              <a:spcBef>
                <a:spcPct val="50000"/>
              </a:spcBef>
              <a:buClrTx/>
              <a:buSzTx/>
              <a:buFontTx/>
              <a:buNone/>
            </a:pPr>
            <a:r>
              <a:rPr lang="en-US" altLang="en-US" sz="1800" b="1" dirty="0">
                <a:solidFill>
                  <a:srgbClr val="990000"/>
                </a:solidFill>
                <a:latin typeface="Courier New" panose="02070309020205020404" pitchFamily="49" charset="0"/>
              </a:rPr>
              <a:t>     &lt;/script&gt; </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&lt;/body&gt;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&lt;/html&gt;</a:t>
            </a:r>
          </a:p>
        </p:txBody>
      </p:sp>
      <p:pic>
        <p:nvPicPr>
          <p:cNvPr id="6" name="Picture 4">
            <a:extLst>
              <a:ext uri="{FF2B5EF4-FFF2-40B4-BE49-F238E27FC236}">
                <a16:creationId xmlns:a16="http://schemas.microsoft.com/office/drawing/2014/main" id="{7F152ABA-3426-8A25-575D-B752A395A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133589"/>
            <a:ext cx="6096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E59B34DF-CB98-5AC4-FD97-39C397D97CAB}"/>
              </a:ext>
            </a:extLst>
          </p:cNvPr>
          <p:cNvSpPr>
            <a:spLocks noGrp="1"/>
          </p:cNvSpPr>
          <p:nvPr>
            <p:ph type="sldNum" sz="quarter" idx="12"/>
          </p:nvPr>
        </p:nvSpPr>
        <p:spPr/>
        <p:txBody>
          <a:bodyPr/>
          <a:lstStyle/>
          <a:p>
            <a:fld id="{56EB6A26-E255-41DA-B629-B741FA01731F}" type="slidenum">
              <a:rPr lang="en-US" smtClean="0"/>
              <a:t>28</a:t>
            </a:fld>
            <a:endParaRPr lang="en-US"/>
          </a:p>
        </p:txBody>
      </p:sp>
    </p:spTree>
    <p:extLst>
      <p:ext uri="{BB962C8B-B14F-4D97-AF65-F5344CB8AC3E}">
        <p14:creationId xmlns:p14="http://schemas.microsoft.com/office/powerpoint/2010/main" val="804146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CA49A-ECDF-4ED1-C9DD-6EDC229CF542}"/>
              </a:ext>
            </a:extLst>
          </p:cNvPr>
          <p:cNvSpPr>
            <a:spLocks noGrp="1"/>
          </p:cNvSpPr>
          <p:nvPr>
            <p:ph type="title"/>
          </p:nvPr>
        </p:nvSpPr>
        <p:spPr/>
        <p:txBody>
          <a:bodyPr/>
          <a:lstStyle/>
          <a:p>
            <a:r>
              <a:rPr lang="en-US" altLang="en-US" dirty="0" err="1"/>
              <a:t>document.write</a:t>
            </a:r>
            <a:r>
              <a:rPr lang="en-US" altLang="en-US" dirty="0"/>
              <a:t>() </a:t>
            </a:r>
            <a:endParaRPr lang="en-US" dirty="0"/>
          </a:p>
        </p:txBody>
      </p:sp>
      <p:sp>
        <p:nvSpPr>
          <p:cNvPr id="4" name="Text Box 4">
            <a:extLst>
              <a:ext uri="{FF2B5EF4-FFF2-40B4-BE49-F238E27FC236}">
                <a16:creationId xmlns:a16="http://schemas.microsoft.com/office/drawing/2014/main" id="{98BD31F3-3657-43AE-BDDA-2B7F83CEA4B7}"/>
              </a:ext>
            </a:extLst>
          </p:cNvPr>
          <p:cNvSpPr txBox="1">
            <a:spLocks noChangeArrowheads="1"/>
          </p:cNvSpPr>
          <p:nvPr/>
        </p:nvSpPr>
        <p:spPr bwMode="auto">
          <a:xfrm>
            <a:off x="1590675" y="3067050"/>
            <a:ext cx="8839200" cy="990600"/>
          </a:xfrm>
          <a:prstGeom prst="rect">
            <a:avLst/>
          </a:prstGeom>
          <a:solidFill>
            <a:schemeClr val="accent2">
              <a:alpha val="39999"/>
            </a:schemeClr>
          </a:solidFill>
          <a:ln w="317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800" b="1">
                <a:solidFill>
                  <a:schemeClr val="tx2"/>
                </a:solidFill>
                <a:latin typeface="Courier New" panose="02070309020205020404" pitchFamily="49" charset="0"/>
              </a:rPr>
              <a:t>document.write("&lt;h1&gt;Hello,world!&lt;/h1&gt;"); </a:t>
            </a:r>
          </a:p>
        </p:txBody>
      </p:sp>
      <p:sp>
        <p:nvSpPr>
          <p:cNvPr id="5" name="AutoShape 6">
            <a:extLst>
              <a:ext uri="{FF2B5EF4-FFF2-40B4-BE49-F238E27FC236}">
                <a16:creationId xmlns:a16="http://schemas.microsoft.com/office/drawing/2014/main" id="{DB3216D2-6E39-4B6F-17D1-58FA039831AF}"/>
              </a:ext>
            </a:extLst>
          </p:cNvPr>
          <p:cNvSpPr>
            <a:spLocks/>
          </p:cNvSpPr>
          <p:nvPr/>
        </p:nvSpPr>
        <p:spPr bwMode="auto">
          <a:xfrm rot="16200000">
            <a:off x="7000875" y="1924050"/>
            <a:ext cx="914400" cy="4572000"/>
          </a:xfrm>
          <a:prstGeom prst="leftBrace">
            <a:avLst>
              <a:gd name="adj1" fmla="val 41667"/>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7">
            <a:extLst>
              <a:ext uri="{FF2B5EF4-FFF2-40B4-BE49-F238E27FC236}">
                <a16:creationId xmlns:a16="http://schemas.microsoft.com/office/drawing/2014/main" id="{76560DF8-B7BE-2B35-6102-1800C25801FB}"/>
              </a:ext>
            </a:extLst>
          </p:cNvPr>
          <p:cNvSpPr txBox="1">
            <a:spLocks noChangeArrowheads="1"/>
          </p:cNvSpPr>
          <p:nvPr/>
        </p:nvSpPr>
        <p:spPr bwMode="auto">
          <a:xfrm>
            <a:off x="6010275" y="4705350"/>
            <a:ext cx="3048000" cy="650875"/>
          </a:xfrm>
          <a:prstGeom prst="rect">
            <a:avLst/>
          </a:prstGeom>
          <a:solidFill>
            <a:srgbClr val="92D050"/>
          </a:solidFill>
          <a:ln w="9525">
            <a:solidFill>
              <a:schemeClr val="tx1"/>
            </a:solidFill>
            <a:miter lim="800000"/>
            <a:headEnd/>
            <a:tailEnd/>
          </a:ln>
          <a:effectLst/>
        </p:spPr>
        <p:txBody>
          <a:bodyPr>
            <a:spAutoFit/>
          </a:bodyPr>
          <a:lstStyle/>
          <a:p>
            <a:pPr algn="ctr">
              <a:spcBef>
                <a:spcPct val="50000"/>
              </a:spcBef>
            </a:pPr>
            <a:r>
              <a:rPr lang="en-US" altLang="en-US" b="1" dirty="0">
                <a:solidFill>
                  <a:schemeClr val="tx2"/>
                </a:solidFill>
              </a:rPr>
              <a:t>Enclosed in quotes -- denotes a "string"</a:t>
            </a:r>
          </a:p>
        </p:txBody>
      </p:sp>
      <p:sp>
        <p:nvSpPr>
          <p:cNvPr id="7" name="Text Box 8">
            <a:extLst>
              <a:ext uri="{FF2B5EF4-FFF2-40B4-BE49-F238E27FC236}">
                <a16:creationId xmlns:a16="http://schemas.microsoft.com/office/drawing/2014/main" id="{4414E7E7-C080-E3E0-6C88-016B9613EA5A}"/>
              </a:ext>
            </a:extLst>
          </p:cNvPr>
          <p:cNvSpPr txBox="1">
            <a:spLocks noChangeArrowheads="1"/>
          </p:cNvSpPr>
          <p:nvPr/>
        </p:nvSpPr>
        <p:spPr bwMode="auto">
          <a:xfrm>
            <a:off x="6238875" y="2305050"/>
            <a:ext cx="3048000" cy="376238"/>
          </a:xfrm>
          <a:prstGeom prst="rect">
            <a:avLst/>
          </a:prstGeom>
          <a:solidFill>
            <a:srgbClr val="92D050"/>
          </a:solidFill>
          <a:ln w="9525">
            <a:solidFill>
              <a:schemeClr val="tx1"/>
            </a:solidFill>
            <a:miter lim="800000"/>
            <a:headEnd/>
            <a:tailEnd/>
          </a:ln>
          <a:effectLst/>
        </p:spPr>
        <p:txBody>
          <a:bodyPr>
            <a:spAutoFit/>
          </a:bodyPr>
          <a:lstStyle/>
          <a:p>
            <a:pPr algn="ctr">
              <a:spcBef>
                <a:spcPct val="50000"/>
              </a:spcBef>
            </a:pPr>
            <a:r>
              <a:rPr lang="en-US" altLang="en-US" b="1" dirty="0">
                <a:solidFill>
                  <a:schemeClr val="tx2"/>
                </a:solidFill>
              </a:rPr>
              <a:t>Ends in a semicolon</a:t>
            </a:r>
          </a:p>
        </p:txBody>
      </p:sp>
      <p:sp>
        <p:nvSpPr>
          <p:cNvPr id="8" name="Freeform 14">
            <a:extLst>
              <a:ext uri="{FF2B5EF4-FFF2-40B4-BE49-F238E27FC236}">
                <a16:creationId xmlns:a16="http://schemas.microsoft.com/office/drawing/2014/main" id="{067ACCCB-DC5C-5A95-8053-32F1C1C9BE3D}"/>
              </a:ext>
            </a:extLst>
          </p:cNvPr>
          <p:cNvSpPr>
            <a:spLocks/>
          </p:cNvSpPr>
          <p:nvPr/>
        </p:nvSpPr>
        <p:spPr bwMode="auto">
          <a:xfrm>
            <a:off x="7686675" y="1581150"/>
            <a:ext cx="2705100" cy="1866900"/>
          </a:xfrm>
          <a:custGeom>
            <a:avLst/>
            <a:gdLst>
              <a:gd name="T0" fmla="*/ 0 w 1704"/>
              <a:gd name="T1" fmla="*/ 456 h 1176"/>
              <a:gd name="T2" fmla="*/ 1440 w 1704"/>
              <a:gd name="T3" fmla="*/ 120 h 1176"/>
              <a:gd name="T4" fmla="*/ 1584 w 1704"/>
              <a:gd name="T5" fmla="*/ 1176 h 1176"/>
            </a:gdLst>
            <a:ahLst/>
            <a:cxnLst>
              <a:cxn ang="0">
                <a:pos x="T0" y="T1"/>
              </a:cxn>
              <a:cxn ang="0">
                <a:pos x="T2" y="T3"/>
              </a:cxn>
              <a:cxn ang="0">
                <a:pos x="T4" y="T5"/>
              </a:cxn>
            </a:cxnLst>
            <a:rect l="0" t="0" r="r" b="b"/>
            <a:pathLst>
              <a:path w="1704" h="1176">
                <a:moveTo>
                  <a:pt x="0" y="456"/>
                </a:moveTo>
                <a:cubicBezTo>
                  <a:pt x="588" y="228"/>
                  <a:pt x="1176" y="0"/>
                  <a:pt x="1440" y="120"/>
                </a:cubicBezTo>
                <a:cubicBezTo>
                  <a:pt x="1704" y="240"/>
                  <a:pt x="1644" y="708"/>
                  <a:pt x="1584" y="1176"/>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Slide Number Placeholder 2">
            <a:extLst>
              <a:ext uri="{FF2B5EF4-FFF2-40B4-BE49-F238E27FC236}">
                <a16:creationId xmlns:a16="http://schemas.microsoft.com/office/drawing/2014/main" id="{DE6D52E0-ED2B-F06F-018E-3AC773021BDB}"/>
              </a:ext>
            </a:extLst>
          </p:cNvPr>
          <p:cNvSpPr>
            <a:spLocks noGrp="1"/>
          </p:cNvSpPr>
          <p:nvPr>
            <p:ph type="sldNum" sz="quarter" idx="12"/>
          </p:nvPr>
        </p:nvSpPr>
        <p:spPr/>
        <p:txBody>
          <a:bodyPr/>
          <a:lstStyle/>
          <a:p>
            <a:fld id="{56EB6A26-E255-41DA-B629-B741FA01731F}" type="slidenum">
              <a:rPr lang="en-US" smtClean="0"/>
              <a:t>29</a:t>
            </a:fld>
            <a:endParaRPr lang="en-US"/>
          </a:p>
        </p:txBody>
      </p:sp>
    </p:spTree>
    <p:extLst>
      <p:ext uri="{BB962C8B-B14F-4D97-AF65-F5344CB8AC3E}">
        <p14:creationId xmlns:p14="http://schemas.microsoft.com/office/powerpoint/2010/main" val="2820980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E2D8262-3C5D-5E13-4A0A-47C8B5807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95413"/>
            <a:ext cx="9144001" cy="526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a:extLst>
              <a:ext uri="{FF2B5EF4-FFF2-40B4-BE49-F238E27FC236}">
                <a16:creationId xmlns:a16="http://schemas.microsoft.com/office/drawing/2014/main" id="{00D4EE2A-C213-6DCB-0F2C-DDD35208A849}"/>
              </a:ext>
            </a:extLst>
          </p:cNvPr>
          <p:cNvSpPr>
            <a:spLocks noGrp="1"/>
          </p:cNvSpPr>
          <p:nvPr>
            <p:ph type="title"/>
          </p:nvPr>
        </p:nvSpPr>
        <p:spPr>
          <a:xfrm>
            <a:off x="838200" y="69850"/>
            <a:ext cx="10515600" cy="1325563"/>
          </a:xfrm>
        </p:spPr>
        <p:txBody>
          <a:bodyPr/>
          <a:lstStyle/>
          <a:p>
            <a:r>
              <a:rPr lang="en-US" dirty="0"/>
              <a:t>Client Side Scripting</a:t>
            </a:r>
          </a:p>
        </p:txBody>
      </p:sp>
      <p:sp>
        <p:nvSpPr>
          <p:cNvPr id="2" name="Slide Number Placeholder 1">
            <a:extLst>
              <a:ext uri="{FF2B5EF4-FFF2-40B4-BE49-F238E27FC236}">
                <a16:creationId xmlns:a16="http://schemas.microsoft.com/office/drawing/2014/main" id="{A8E5A92A-4A1B-14CD-938A-734390117934}"/>
              </a:ext>
            </a:extLst>
          </p:cNvPr>
          <p:cNvSpPr>
            <a:spLocks noGrp="1"/>
          </p:cNvSpPr>
          <p:nvPr>
            <p:ph type="sldNum" sz="quarter" idx="12"/>
          </p:nvPr>
        </p:nvSpPr>
        <p:spPr/>
        <p:txBody>
          <a:bodyPr/>
          <a:lstStyle/>
          <a:p>
            <a:fld id="{56EB6A26-E255-41DA-B629-B741FA01731F}" type="slidenum">
              <a:rPr lang="en-US" smtClean="0"/>
              <a:t>3</a:t>
            </a:fld>
            <a:endParaRPr lang="en-US"/>
          </a:p>
        </p:txBody>
      </p:sp>
    </p:spTree>
    <p:extLst>
      <p:ext uri="{BB962C8B-B14F-4D97-AF65-F5344CB8AC3E}">
        <p14:creationId xmlns:p14="http://schemas.microsoft.com/office/powerpoint/2010/main" val="1359558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7691-4AA0-3A39-CD24-B912401FFA1B}"/>
              </a:ext>
            </a:extLst>
          </p:cNvPr>
          <p:cNvSpPr>
            <a:spLocks noGrp="1"/>
          </p:cNvSpPr>
          <p:nvPr>
            <p:ph type="title"/>
          </p:nvPr>
        </p:nvSpPr>
        <p:spPr/>
        <p:txBody>
          <a:bodyPr/>
          <a:lstStyle/>
          <a:p>
            <a:r>
              <a:rPr lang="en-US" b="1" dirty="0"/>
              <a:t>Types of JavaScript Comments</a:t>
            </a:r>
            <a:endParaRPr lang="en-US" dirty="0"/>
          </a:p>
        </p:txBody>
      </p:sp>
      <p:sp>
        <p:nvSpPr>
          <p:cNvPr id="3" name="Content Placeholder 2">
            <a:extLst>
              <a:ext uri="{FF2B5EF4-FFF2-40B4-BE49-F238E27FC236}">
                <a16:creationId xmlns:a16="http://schemas.microsoft.com/office/drawing/2014/main" id="{7B18EE19-95D5-6189-77EE-4A41BDDCB551}"/>
              </a:ext>
            </a:extLst>
          </p:cNvPr>
          <p:cNvSpPr>
            <a:spLocks noGrp="1"/>
          </p:cNvSpPr>
          <p:nvPr>
            <p:ph idx="1"/>
          </p:nvPr>
        </p:nvSpPr>
        <p:spPr>
          <a:xfrm>
            <a:off x="447675" y="1758950"/>
            <a:ext cx="10515600" cy="4351338"/>
          </a:xfrm>
        </p:spPr>
        <p:txBody>
          <a:bodyPr>
            <a:normAutofit/>
          </a:bodyPr>
          <a:lstStyle/>
          <a:p>
            <a:r>
              <a:rPr lang="en-US" sz="2000" dirty="0"/>
              <a:t>There are two types of comments are in JavaScript</a:t>
            </a:r>
          </a:p>
          <a:p>
            <a:r>
              <a:rPr lang="en-US" sz="2000" dirty="0"/>
              <a:t>Single-line Comment</a:t>
            </a:r>
          </a:p>
          <a:p>
            <a:r>
              <a:rPr lang="en-US" sz="2000" dirty="0"/>
              <a:t>Multi-line Comment</a:t>
            </a:r>
          </a:p>
          <a:p>
            <a:r>
              <a:rPr lang="en-US" sz="2000" b="1" dirty="0"/>
              <a:t>Single-line Comment</a:t>
            </a:r>
          </a:p>
          <a:p>
            <a:pPr marL="0" indent="0">
              <a:buNone/>
            </a:pPr>
            <a:r>
              <a:rPr lang="en-US" sz="2000" b="1" dirty="0"/>
              <a:t>&lt;script&gt;</a:t>
            </a:r>
            <a:endParaRPr lang="en-US" sz="2000" dirty="0"/>
          </a:p>
          <a:p>
            <a:pPr marL="0" indent="0">
              <a:buNone/>
            </a:pPr>
            <a:r>
              <a:rPr lang="en-US" sz="2000" dirty="0"/>
              <a:t>// It is single line comment </a:t>
            </a:r>
            <a:r>
              <a:rPr lang="en-US" sz="2000" dirty="0" err="1"/>
              <a:t>document.write</a:t>
            </a:r>
            <a:r>
              <a:rPr lang="en-US" sz="2000" dirty="0"/>
              <a:t>("Hello </a:t>
            </a:r>
            <a:r>
              <a:rPr lang="en-US" sz="2000" dirty="0" err="1"/>
              <a:t>Javascript</a:t>
            </a:r>
            <a:r>
              <a:rPr lang="en-US" sz="2000" dirty="0"/>
              <a:t>"); </a:t>
            </a:r>
          </a:p>
          <a:p>
            <a:pPr marL="0" indent="0">
              <a:buNone/>
            </a:pPr>
            <a:r>
              <a:rPr lang="en-US" sz="2000" b="1" dirty="0"/>
              <a:t>&lt;/script&gt;</a:t>
            </a:r>
            <a:r>
              <a:rPr lang="en-US" sz="2000" dirty="0"/>
              <a:t> </a:t>
            </a:r>
          </a:p>
          <a:p>
            <a:endParaRPr lang="en-US" sz="2000" dirty="0"/>
          </a:p>
        </p:txBody>
      </p:sp>
      <p:sp>
        <p:nvSpPr>
          <p:cNvPr id="4" name="Slide Number Placeholder 3">
            <a:extLst>
              <a:ext uri="{FF2B5EF4-FFF2-40B4-BE49-F238E27FC236}">
                <a16:creationId xmlns:a16="http://schemas.microsoft.com/office/drawing/2014/main" id="{83D49281-1396-46D6-95F0-0CCD4C4B23AD}"/>
              </a:ext>
            </a:extLst>
          </p:cNvPr>
          <p:cNvSpPr>
            <a:spLocks noGrp="1"/>
          </p:cNvSpPr>
          <p:nvPr>
            <p:ph type="sldNum" sz="quarter" idx="12"/>
          </p:nvPr>
        </p:nvSpPr>
        <p:spPr/>
        <p:txBody>
          <a:bodyPr/>
          <a:lstStyle/>
          <a:p>
            <a:fld id="{56EB6A26-E255-41DA-B629-B741FA01731F}" type="slidenum">
              <a:rPr lang="en-US" smtClean="0"/>
              <a:t>30</a:t>
            </a:fld>
            <a:endParaRPr lang="en-US"/>
          </a:p>
        </p:txBody>
      </p:sp>
    </p:spTree>
    <p:extLst>
      <p:ext uri="{BB962C8B-B14F-4D97-AF65-F5344CB8AC3E}">
        <p14:creationId xmlns:p14="http://schemas.microsoft.com/office/powerpoint/2010/main" val="24833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42BC-C0FB-AF40-58B8-0DB0002BB58A}"/>
              </a:ext>
            </a:extLst>
          </p:cNvPr>
          <p:cNvSpPr>
            <a:spLocks noGrp="1"/>
          </p:cNvSpPr>
          <p:nvPr>
            <p:ph type="title"/>
          </p:nvPr>
        </p:nvSpPr>
        <p:spPr/>
        <p:txBody>
          <a:bodyPr/>
          <a:lstStyle/>
          <a:p>
            <a:r>
              <a:rPr lang="en-US" b="1" dirty="0"/>
              <a:t>Multi-line Comment</a:t>
            </a:r>
            <a:endParaRPr lang="en-US" dirty="0"/>
          </a:p>
        </p:txBody>
      </p:sp>
      <p:sp>
        <p:nvSpPr>
          <p:cNvPr id="3" name="Content Placeholder 2">
            <a:extLst>
              <a:ext uri="{FF2B5EF4-FFF2-40B4-BE49-F238E27FC236}">
                <a16:creationId xmlns:a16="http://schemas.microsoft.com/office/drawing/2014/main" id="{F8C8190E-49E9-5452-9995-E7C4501FE0FB}"/>
              </a:ext>
            </a:extLst>
          </p:cNvPr>
          <p:cNvSpPr>
            <a:spLocks noGrp="1"/>
          </p:cNvSpPr>
          <p:nvPr>
            <p:ph idx="1"/>
          </p:nvPr>
        </p:nvSpPr>
        <p:spPr/>
        <p:txBody>
          <a:bodyPr/>
          <a:lstStyle/>
          <a:p>
            <a:r>
              <a:rPr lang="en-US" b="1" dirty="0"/>
              <a:t>&lt;script&gt;</a:t>
            </a:r>
          </a:p>
          <a:p>
            <a:r>
              <a:rPr lang="en-US" dirty="0"/>
              <a:t> /* It is multi line comment. It will not be displayed */ </a:t>
            </a:r>
          </a:p>
          <a:p>
            <a:r>
              <a:rPr lang="en-US" dirty="0" err="1"/>
              <a:t>document.write</a:t>
            </a:r>
            <a:r>
              <a:rPr lang="en-US" dirty="0"/>
              <a:t>("</a:t>
            </a:r>
            <a:r>
              <a:rPr lang="en-US" dirty="0" err="1"/>
              <a:t>Javascript</a:t>
            </a:r>
            <a:r>
              <a:rPr lang="en-US" dirty="0"/>
              <a:t> multiline comment"); </a:t>
            </a:r>
          </a:p>
          <a:p>
            <a:r>
              <a:rPr lang="en-US" b="1" dirty="0"/>
              <a:t>&lt;/script&gt;</a:t>
            </a:r>
            <a:r>
              <a:rPr lang="en-US" dirty="0"/>
              <a:t> </a:t>
            </a:r>
          </a:p>
          <a:p>
            <a:endParaRPr lang="en-US" dirty="0"/>
          </a:p>
        </p:txBody>
      </p:sp>
      <p:sp>
        <p:nvSpPr>
          <p:cNvPr id="4" name="Slide Number Placeholder 3">
            <a:extLst>
              <a:ext uri="{FF2B5EF4-FFF2-40B4-BE49-F238E27FC236}">
                <a16:creationId xmlns:a16="http://schemas.microsoft.com/office/drawing/2014/main" id="{F51693B6-9416-11BC-2FEE-41E85F57152E}"/>
              </a:ext>
            </a:extLst>
          </p:cNvPr>
          <p:cNvSpPr>
            <a:spLocks noGrp="1"/>
          </p:cNvSpPr>
          <p:nvPr>
            <p:ph type="sldNum" sz="quarter" idx="12"/>
          </p:nvPr>
        </p:nvSpPr>
        <p:spPr/>
        <p:txBody>
          <a:bodyPr/>
          <a:lstStyle/>
          <a:p>
            <a:fld id="{56EB6A26-E255-41DA-B629-B741FA01731F}" type="slidenum">
              <a:rPr lang="en-US" smtClean="0"/>
              <a:t>31</a:t>
            </a:fld>
            <a:endParaRPr lang="en-US"/>
          </a:p>
        </p:txBody>
      </p:sp>
    </p:spTree>
    <p:extLst>
      <p:ext uri="{BB962C8B-B14F-4D97-AF65-F5344CB8AC3E}">
        <p14:creationId xmlns:p14="http://schemas.microsoft.com/office/powerpoint/2010/main" val="3705817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32B08-A851-98EF-5F09-385457090B6A}"/>
              </a:ext>
            </a:extLst>
          </p:cNvPr>
          <p:cNvSpPr>
            <a:spLocks noGrp="1"/>
          </p:cNvSpPr>
          <p:nvPr>
            <p:ph type="title"/>
          </p:nvPr>
        </p:nvSpPr>
        <p:spPr/>
        <p:txBody>
          <a:bodyPr/>
          <a:lstStyle/>
          <a:p>
            <a:r>
              <a:rPr lang="en-US" dirty="0"/>
              <a:t>JavaScript Code:</a:t>
            </a:r>
          </a:p>
        </p:txBody>
      </p:sp>
      <p:sp>
        <p:nvSpPr>
          <p:cNvPr id="3" name="Content Placeholder 2">
            <a:extLst>
              <a:ext uri="{FF2B5EF4-FFF2-40B4-BE49-F238E27FC236}">
                <a16:creationId xmlns:a16="http://schemas.microsoft.com/office/drawing/2014/main" id="{4035523F-452F-3213-7AE3-E0682970A00F}"/>
              </a:ext>
            </a:extLst>
          </p:cNvPr>
          <p:cNvSpPr>
            <a:spLocks noGrp="1"/>
          </p:cNvSpPr>
          <p:nvPr>
            <p:ph idx="1"/>
          </p:nvPr>
        </p:nvSpPr>
        <p:spPr>
          <a:xfrm>
            <a:off x="285750" y="1690687"/>
            <a:ext cx="7486650" cy="4802187"/>
          </a:xfrm>
        </p:spPr>
        <p:txBody>
          <a:bodyPr>
            <a:normAutofit/>
          </a:bodyPr>
          <a:lstStyle/>
          <a:p>
            <a:r>
              <a:rPr lang="en-US" sz="2400" dirty="0"/>
              <a:t>JavaScript code (or just JavaScript) is a sequence of JavaScript statements. Each statemen is executed by the browser in the sequence they are written. Following example will write a heading and two paragraphs to a web page: Example </a:t>
            </a:r>
          </a:p>
          <a:p>
            <a:r>
              <a:rPr lang="en-US" sz="2400" dirty="0"/>
              <a:t>&lt;script type="text/</a:t>
            </a:r>
            <a:r>
              <a:rPr lang="en-US" sz="2400" dirty="0" err="1"/>
              <a:t>javascript</a:t>
            </a:r>
            <a:r>
              <a:rPr lang="en-US" sz="2400" dirty="0"/>
              <a:t>"&gt;</a:t>
            </a:r>
          </a:p>
          <a:p>
            <a:r>
              <a:rPr lang="en-US" sz="2400" dirty="0" err="1"/>
              <a:t>document.write</a:t>
            </a:r>
            <a:r>
              <a:rPr lang="en-US" sz="2400" dirty="0"/>
              <a:t>("&lt;h1&gt;This is a heading&lt;/h1&gt;");</a:t>
            </a:r>
          </a:p>
          <a:p>
            <a:r>
              <a:rPr lang="en-US" sz="2400" dirty="0" err="1"/>
              <a:t>document.write</a:t>
            </a:r>
            <a:r>
              <a:rPr lang="en-US" sz="2400" dirty="0"/>
              <a:t>("&lt;p&gt;This is a paragraph.&lt;/p&gt;");</a:t>
            </a:r>
          </a:p>
          <a:p>
            <a:r>
              <a:rPr lang="en-US" sz="2400" dirty="0" err="1"/>
              <a:t>document.write</a:t>
            </a:r>
            <a:r>
              <a:rPr lang="en-US" sz="2400" dirty="0"/>
              <a:t>("&lt;p&gt;This is another paragraph.&lt;/p&gt;");</a:t>
            </a:r>
          </a:p>
          <a:p>
            <a:r>
              <a:rPr lang="en-US" sz="2400" dirty="0"/>
              <a:t>&lt;/script&gt;</a:t>
            </a:r>
          </a:p>
        </p:txBody>
      </p:sp>
      <p:sp>
        <p:nvSpPr>
          <p:cNvPr id="4" name="Slide Number Placeholder 3">
            <a:extLst>
              <a:ext uri="{FF2B5EF4-FFF2-40B4-BE49-F238E27FC236}">
                <a16:creationId xmlns:a16="http://schemas.microsoft.com/office/drawing/2014/main" id="{1536F38E-C91B-7735-4D07-D1612F3F88B7}"/>
              </a:ext>
            </a:extLst>
          </p:cNvPr>
          <p:cNvSpPr>
            <a:spLocks noGrp="1"/>
          </p:cNvSpPr>
          <p:nvPr>
            <p:ph type="sldNum" sz="quarter" idx="12"/>
          </p:nvPr>
        </p:nvSpPr>
        <p:spPr/>
        <p:txBody>
          <a:bodyPr/>
          <a:lstStyle/>
          <a:p>
            <a:fld id="{56EB6A26-E255-41DA-B629-B741FA01731F}" type="slidenum">
              <a:rPr lang="en-US" smtClean="0"/>
              <a:t>32</a:t>
            </a:fld>
            <a:endParaRPr lang="en-US"/>
          </a:p>
        </p:txBody>
      </p:sp>
    </p:spTree>
    <p:extLst>
      <p:ext uri="{BB962C8B-B14F-4D97-AF65-F5344CB8AC3E}">
        <p14:creationId xmlns:p14="http://schemas.microsoft.com/office/powerpoint/2010/main" val="1318669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6ECF-66D9-31B0-6342-02C667CF23B0}"/>
              </a:ext>
            </a:extLst>
          </p:cNvPr>
          <p:cNvSpPr>
            <a:spLocks noGrp="1"/>
          </p:cNvSpPr>
          <p:nvPr>
            <p:ph type="title"/>
          </p:nvPr>
        </p:nvSpPr>
        <p:spPr/>
        <p:txBody>
          <a:bodyPr/>
          <a:lstStyle/>
          <a:p>
            <a:r>
              <a:rPr lang="en-US"/>
              <a:t>JavaScript Code Blocks:</a:t>
            </a:r>
            <a:endParaRPr lang="en-US" dirty="0"/>
          </a:p>
        </p:txBody>
      </p:sp>
      <p:sp>
        <p:nvSpPr>
          <p:cNvPr id="3" name="Content Placeholder 2">
            <a:extLst>
              <a:ext uri="{FF2B5EF4-FFF2-40B4-BE49-F238E27FC236}">
                <a16:creationId xmlns:a16="http://schemas.microsoft.com/office/drawing/2014/main" id="{463A890C-687A-E211-6A9F-A5D1078D602F}"/>
              </a:ext>
            </a:extLst>
          </p:cNvPr>
          <p:cNvSpPr>
            <a:spLocks noGrp="1"/>
          </p:cNvSpPr>
          <p:nvPr>
            <p:ph idx="1"/>
          </p:nvPr>
        </p:nvSpPr>
        <p:spPr/>
        <p:txBody>
          <a:bodyPr>
            <a:normAutofit fontScale="92500" lnSpcReduction="10000"/>
          </a:bodyPr>
          <a:lstStyle/>
          <a:p>
            <a:r>
              <a:rPr lang="en-US" dirty="0"/>
              <a:t>JavaScript statements can be grouped together in code blocks, inside curly brackets {...}. The purpose of code </a:t>
            </a:r>
          </a:p>
          <a:p>
            <a:r>
              <a:rPr lang="en-US" dirty="0"/>
              <a:t>blocks is to define statements to be executed together. One place you will find statements grouped together in </a:t>
            </a:r>
          </a:p>
          <a:p>
            <a:r>
              <a:rPr lang="en-US" dirty="0"/>
              <a:t>blocks, are in JavaScript functions:</a:t>
            </a:r>
          </a:p>
          <a:p>
            <a:r>
              <a:rPr lang="en-US" dirty="0"/>
              <a:t>Example</a:t>
            </a:r>
          </a:p>
          <a:p>
            <a:r>
              <a:rPr lang="en-US" dirty="0"/>
              <a:t>function </a:t>
            </a:r>
            <a:r>
              <a:rPr lang="en-US" dirty="0" err="1"/>
              <a:t>myFunction</a:t>
            </a:r>
            <a:r>
              <a:rPr lang="en-US" dirty="0"/>
              <a:t>() {</a:t>
            </a:r>
          </a:p>
          <a:p>
            <a:r>
              <a:rPr lang="en-US" dirty="0" err="1"/>
              <a:t>document.write</a:t>
            </a:r>
            <a:r>
              <a:rPr lang="en-US" dirty="0"/>
              <a:t>("hello");</a:t>
            </a:r>
          </a:p>
          <a:p>
            <a:r>
              <a:rPr lang="en-US" dirty="0" err="1"/>
              <a:t>document.write</a:t>
            </a:r>
            <a:r>
              <a:rPr lang="en-US" dirty="0"/>
              <a:t>("Dev");</a:t>
            </a:r>
          </a:p>
          <a:p>
            <a:r>
              <a:rPr lang="en-US" dirty="0"/>
              <a:t>}</a:t>
            </a:r>
          </a:p>
          <a:p>
            <a:endParaRPr lang="en-US" dirty="0"/>
          </a:p>
        </p:txBody>
      </p:sp>
      <p:sp>
        <p:nvSpPr>
          <p:cNvPr id="4" name="Slide Number Placeholder 3">
            <a:extLst>
              <a:ext uri="{FF2B5EF4-FFF2-40B4-BE49-F238E27FC236}">
                <a16:creationId xmlns:a16="http://schemas.microsoft.com/office/drawing/2014/main" id="{CB297283-4363-FA5C-DB14-A2D9617BA1E3}"/>
              </a:ext>
            </a:extLst>
          </p:cNvPr>
          <p:cNvSpPr>
            <a:spLocks noGrp="1"/>
          </p:cNvSpPr>
          <p:nvPr>
            <p:ph type="sldNum" sz="quarter" idx="12"/>
          </p:nvPr>
        </p:nvSpPr>
        <p:spPr/>
        <p:txBody>
          <a:bodyPr/>
          <a:lstStyle/>
          <a:p>
            <a:fld id="{56EB6A26-E255-41DA-B629-B741FA01731F}" type="slidenum">
              <a:rPr lang="en-US" smtClean="0"/>
              <a:t>33</a:t>
            </a:fld>
            <a:endParaRPr lang="en-US"/>
          </a:p>
        </p:txBody>
      </p:sp>
    </p:spTree>
    <p:extLst>
      <p:ext uri="{BB962C8B-B14F-4D97-AF65-F5344CB8AC3E}">
        <p14:creationId xmlns:p14="http://schemas.microsoft.com/office/powerpoint/2010/main" val="983819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EACE9B-DF58-CD27-63B7-C4FA6A3F36EF}"/>
              </a:ext>
            </a:extLst>
          </p:cNvPr>
          <p:cNvSpPr txBox="1"/>
          <p:nvPr/>
        </p:nvSpPr>
        <p:spPr>
          <a:xfrm>
            <a:off x="161925" y="2276475"/>
            <a:ext cx="6096000" cy="2585323"/>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 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2208B6BE-5293-4744-C324-1B499A075400}"/>
              </a:ext>
            </a:extLst>
          </p:cNvPr>
          <p:cNvPicPr>
            <a:picLocks noChangeAspect="1"/>
          </p:cNvPicPr>
          <p:nvPr/>
        </p:nvPicPr>
        <p:blipFill>
          <a:blip r:embed="rId2"/>
          <a:stretch>
            <a:fillRect/>
          </a:stretch>
        </p:blipFill>
        <p:spPr>
          <a:xfrm>
            <a:off x="161925" y="71517"/>
            <a:ext cx="3314700" cy="1828800"/>
          </a:xfrm>
          <a:prstGeom prst="rect">
            <a:avLst/>
          </a:prstGeom>
        </p:spPr>
      </p:pic>
      <p:sp>
        <p:nvSpPr>
          <p:cNvPr id="7" name="TextBox 6">
            <a:extLst>
              <a:ext uri="{FF2B5EF4-FFF2-40B4-BE49-F238E27FC236}">
                <a16:creationId xmlns:a16="http://schemas.microsoft.com/office/drawing/2014/main" id="{A885DA50-D810-7F72-D6DD-876EAD28FA93}"/>
              </a:ext>
            </a:extLst>
          </p:cNvPr>
          <p:cNvSpPr txBox="1"/>
          <p:nvPr/>
        </p:nvSpPr>
        <p:spPr>
          <a:xfrm>
            <a:off x="7229475" y="2730936"/>
            <a:ext cx="4133850" cy="1200329"/>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innerHTML</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"Hello JavaScript!"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8AADBCD6-15F2-2609-4362-F3F37E0C88DC}"/>
              </a:ext>
            </a:extLst>
          </p:cNvPr>
          <p:cNvPicPr>
            <a:picLocks noChangeAspect="1"/>
          </p:cNvPicPr>
          <p:nvPr/>
        </p:nvPicPr>
        <p:blipFill>
          <a:blip r:embed="rId3"/>
          <a:stretch>
            <a:fillRect/>
          </a:stretch>
        </p:blipFill>
        <p:spPr>
          <a:xfrm>
            <a:off x="6848475" y="143035"/>
            <a:ext cx="2986316" cy="2295365"/>
          </a:xfrm>
          <a:prstGeom prst="rect">
            <a:avLst/>
          </a:prstGeom>
        </p:spPr>
      </p:pic>
      <p:sp>
        <p:nvSpPr>
          <p:cNvPr id="11" name="TextBox 10">
            <a:extLst>
              <a:ext uri="{FF2B5EF4-FFF2-40B4-BE49-F238E27FC236}">
                <a16:creationId xmlns:a16="http://schemas.microsoft.com/office/drawing/2014/main" id="{73C992F3-E837-AE4C-43C3-657C6128D2AE}"/>
              </a:ext>
            </a:extLst>
          </p:cNvPr>
          <p:cNvSpPr txBox="1"/>
          <p:nvPr/>
        </p:nvSpPr>
        <p:spPr>
          <a:xfrm>
            <a:off x="5638800" y="4571206"/>
            <a:ext cx="6096000" cy="1477328"/>
          </a:xfrm>
          <a:prstGeom prst="rect">
            <a:avLst/>
          </a:prstGeom>
          <a:noFill/>
        </p:spPr>
        <p:txBody>
          <a:bodyPr wrap="square">
            <a:spAutoFit/>
          </a:bodyPr>
          <a:lstStyle/>
          <a:p>
            <a:r>
              <a:rPr lang="en-US" b="0" dirty="0">
                <a:solidFill>
                  <a:srgbClr val="D4D4D4"/>
                </a:solidFill>
                <a:effectLst/>
                <a:latin typeface="Consolas" panose="020B0609020204030204" pitchFamily="49" charset="0"/>
              </a:rPr>
              <a:t>OR   </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document</a:t>
            </a:r>
            <a:r>
              <a:rPr lang="en-US" b="0" dirty="0" err="1">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CE9178"/>
                </a:solidFill>
                <a:effectLst/>
                <a:latin typeface="Consolas" panose="020B0609020204030204" pitchFamily="49" charset="0"/>
              </a:rPr>
              <a:t>("A").</a:t>
            </a:r>
            <a:r>
              <a:rPr lang="en-US" b="0" dirty="0" err="1">
                <a:solidFill>
                  <a:srgbClr val="9CDCFE"/>
                </a:solidFill>
                <a:effectLst/>
                <a:latin typeface="Consolas" panose="020B0609020204030204" pitchFamily="49" charset="0"/>
              </a:rPr>
              <a:t>innerHTML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"Hello </a:t>
            </a:r>
            <a:r>
              <a:rPr lang="en-US" b="0" dirty="0" err="1">
                <a:solidFill>
                  <a:srgbClr val="CE9178"/>
                </a:solidFill>
                <a:effectLst/>
                <a:latin typeface="Consolas" panose="020B0609020204030204" pitchFamily="49" charset="0"/>
              </a:rPr>
              <a:t>Javascript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3561CD56-4A90-AD18-B893-D451B61047AA}"/>
              </a:ext>
            </a:extLst>
          </p:cNvPr>
          <p:cNvSpPr>
            <a:spLocks noGrp="1"/>
          </p:cNvSpPr>
          <p:nvPr>
            <p:ph type="sldNum" sz="quarter" idx="12"/>
          </p:nvPr>
        </p:nvSpPr>
        <p:spPr/>
        <p:txBody>
          <a:bodyPr/>
          <a:lstStyle/>
          <a:p>
            <a:fld id="{56EB6A26-E255-41DA-B629-B741FA01731F}" type="slidenum">
              <a:rPr lang="en-US" smtClean="0"/>
              <a:t>34</a:t>
            </a:fld>
            <a:endParaRPr lang="en-US"/>
          </a:p>
        </p:txBody>
      </p:sp>
    </p:spTree>
    <p:extLst>
      <p:ext uri="{BB962C8B-B14F-4D97-AF65-F5344CB8AC3E}">
        <p14:creationId xmlns:p14="http://schemas.microsoft.com/office/powerpoint/2010/main" val="183757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2D61C2-F1C4-82BA-B2A6-213A78D4BBBD}"/>
              </a:ext>
            </a:extLst>
          </p:cNvPr>
          <p:cNvSpPr txBox="1"/>
          <p:nvPr/>
        </p:nvSpPr>
        <p:spPr>
          <a:xfrm>
            <a:off x="240507" y="2122765"/>
            <a:ext cx="6096000" cy="2585323"/>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 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B7D130B-7A98-9466-7A41-CE23F0F0C692}"/>
              </a:ext>
            </a:extLst>
          </p:cNvPr>
          <p:cNvSpPr txBox="1"/>
          <p:nvPr/>
        </p:nvSpPr>
        <p:spPr>
          <a:xfrm>
            <a:off x="6543675" y="2956620"/>
            <a:ext cx="6096000" cy="1200329"/>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style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"40px"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DFAA28FE-12EA-0FAD-9E26-EDAE61F58051}"/>
              </a:ext>
            </a:extLst>
          </p:cNvPr>
          <p:cNvPicPr>
            <a:picLocks noChangeAspect="1"/>
          </p:cNvPicPr>
          <p:nvPr/>
        </p:nvPicPr>
        <p:blipFill>
          <a:blip r:embed="rId2"/>
          <a:stretch>
            <a:fillRect/>
          </a:stretch>
        </p:blipFill>
        <p:spPr>
          <a:xfrm>
            <a:off x="240507" y="129302"/>
            <a:ext cx="3314700" cy="1828800"/>
          </a:xfrm>
          <a:prstGeom prst="rect">
            <a:avLst/>
          </a:prstGeom>
        </p:spPr>
      </p:pic>
      <p:pic>
        <p:nvPicPr>
          <p:cNvPr id="13" name="Picture 12">
            <a:extLst>
              <a:ext uri="{FF2B5EF4-FFF2-40B4-BE49-F238E27FC236}">
                <a16:creationId xmlns:a16="http://schemas.microsoft.com/office/drawing/2014/main" id="{A08490B0-38B7-EB78-D3CA-7B71123F0C60}"/>
              </a:ext>
            </a:extLst>
          </p:cNvPr>
          <p:cNvPicPr>
            <a:picLocks noChangeAspect="1"/>
          </p:cNvPicPr>
          <p:nvPr/>
        </p:nvPicPr>
        <p:blipFill>
          <a:blip r:embed="rId3"/>
          <a:stretch>
            <a:fillRect/>
          </a:stretch>
        </p:blipFill>
        <p:spPr>
          <a:xfrm>
            <a:off x="6977062" y="129302"/>
            <a:ext cx="4086225" cy="2571750"/>
          </a:xfrm>
          <a:prstGeom prst="rect">
            <a:avLst/>
          </a:prstGeom>
        </p:spPr>
      </p:pic>
      <p:sp>
        <p:nvSpPr>
          <p:cNvPr id="15" name="TextBox 14">
            <a:extLst>
              <a:ext uri="{FF2B5EF4-FFF2-40B4-BE49-F238E27FC236}">
                <a16:creationId xmlns:a16="http://schemas.microsoft.com/office/drawing/2014/main" id="{45EED0F2-C995-0C1B-1AE1-D71F786F9375}"/>
              </a:ext>
            </a:extLst>
          </p:cNvPr>
          <p:cNvSpPr txBox="1"/>
          <p:nvPr/>
        </p:nvSpPr>
        <p:spPr>
          <a:xfrm>
            <a:off x="4036218" y="5267236"/>
            <a:ext cx="9603581" cy="1200329"/>
          </a:xfrm>
          <a:prstGeom prst="rect">
            <a:avLst/>
          </a:prstGeom>
          <a:noFill/>
        </p:spPr>
        <p:txBody>
          <a:bodyPr wrap="square">
            <a:spAutoFit/>
          </a:bodyPr>
          <a:lstStyle/>
          <a:p>
            <a:r>
              <a:rPr lang="en-US" b="0" dirty="0">
                <a:solidFill>
                  <a:srgbClr val="D4D4D4"/>
                </a:solidFill>
                <a:effectLst/>
                <a:latin typeface="Consolas" panose="020B0609020204030204" pitchFamily="49" charset="0"/>
              </a:rPr>
              <a:t>OR</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document</a:t>
            </a:r>
            <a:r>
              <a:rPr lang="en-US" b="0" dirty="0" err="1">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CE9178"/>
                </a:solidFill>
                <a:effectLst/>
                <a:latin typeface="Consolas" panose="020B0609020204030204" pitchFamily="49" charset="0"/>
              </a:rPr>
              <a:t>("A").</a:t>
            </a:r>
            <a:r>
              <a:rPr lang="en-US" b="0" dirty="0" err="1">
                <a:solidFill>
                  <a:srgbClr val="9CDCFE"/>
                </a:solidFill>
                <a:effectLst/>
                <a:latin typeface="Consolas" panose="020B0609020204030204" pitchFamily="49" charset="0"/>
              </a:rPr>
              <a:t>style</a:t>
            </a:r>
            <a:r>
              <a:rPr lang="en-US" b="0" dirty="0" err="1">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"35px"'</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4371190B-B51D-8C2B-F79D-90A8E62F92DD}"/>
              </a:ext>
            </a:extLst>
          </p:cNvPr>
          <p:cNvSpPr>
            <a:spLocks noGrp="1"/>
          </p:cNvSpPr>
          <p:nvPr>
            <p:ph type="sldNum" sz="quarter" idx="12"/>
          </p:nvPr>
        </p:nvSpPr>
        <p:spPr/>
        <p:txBody>
          <a:bodyPr/>
          <a:lstStyle/>
          <a:p>
            <a:fld id="{56EB6A26-E255-41DA-B629-B741FA01731F}" type="slidenum">
              <a:rPr lang="en-US" smtClean="0"/>
              <a:t>35</a:t>
            </a:fld>
            <a:endParaRPr lang="en-US"/>
          </a:p>
        </p:txBody>
      </p:sp>
    </p:spTree>
    <p:extLst>
      <p:ext uri="{BB962C8B-B14F-4D97-AF65-F5344CB8AC3E}">
        <p14:creationId xmlns:p14="http://schemas.microsoft.com/office/powerpoint/2010/main" val="3083380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00E17E-9DAE-9F5A-2A8C-5E1638013D0A}"/>
              </a:ext>
            </a:extLst>
          </p:cNvPr>
          <p:cNvSpPr txBox="1"/>
          <p:nvPr/>
        </p:nvSpPr>
        <p:spPr>
          <a:xfrm>
            <a:off x="238125" y="476161"/>
            <a:ext cx="8362950" cy="923330"/>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innerHTML</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A942DAD7-7A5A-9BC7-29C5-D6A8B49DE167}"/>
              </a:ext>
            </a:extLst>
          </p:cNvPr>
          <p:cNvSpPr txBox="1"/>
          <p:nvPr/>
        </p:nvSpPr>
        <p:spPr>
          <a:xfrm>
            <a:off x="390525" y="1399491"/>
            <a:ext cx="6096000" cy="2308324"/>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57F262F-E695-BCE4-271F-B9564DBE264C}"/>
              </a:ext>
            </a:extLst>
          </p:cNvPr>
          <p:cNvSpPr txBox="1"/>
          <p:nvPr/>
        </p:nvSpPr>
        <p:spPr>
          <a:xfrm>
            <a:off x="390525" y="5135343"/>
            <a:ext cx="6096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my_time</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alert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my_time</a:t>
            </a:r>
            <a:r>
              <a:rPr lang="en-US" b="0"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6607A5BD-16C1-847F-D0E4-1E9AA06FFE9B}"/>
              </a:ext>
            </a:extLst>
          </p:cNvPr>
          <p:cNvPicPr>
            <a:picLocks noChangeAspect="1"/>
          </p:cNvPicPr>
          <p:nvPr/>
        </p:nvPicPr>
        <p:blipFill>
          <a:blip r:embed="rId2"/>
          <a:stretch>
            <a:fillRect/>
          </a:stretch>
        </p:blipFill>
        <p:spPr>
          <a:xfrm>
            <a:off x="5057775" y="4924425"/>
            <a:ext cx="6057900" cy="1933575"/>
          </a:xfrm>
          <a:prstGeom prst="rect">
            <a:avLst/>
          </a:prstGeom>
        </p:spPr>
      </p:pic>
      <p:pic>
        <p:nvPicPr>
          <p:cNvPr id="13" name="Picture 12">
            <a:extLst>
              <a:ext uri="{FF2B5EF4-FFF2-40B4-BE49-F238E27FC236}">
                <a16:creationId xmlns:a16="http://schemas.microsoft.com/office/drawing/2014/main" id="{D41D4767-4946-3449-A440-BDC5C7478D12}"/>
              </a:ext>
            </a:extLst>
          </p:cNvPr>
          <p:cNvPicPr>
            <a:picLocks noChangeAspect="1"/>
          </p:cNvPicPr>
          <p:nvPr/>
        </p:nvPicPr>
        <p:blipFill>
          <a:blip r:embed="rId3"/>
          <a:stretch>
            <a:fillRect/>
          </a:stretch>
        </p:blipFill>
        <p:spPr>
          <a:xfrm>
            <a:off x="6486525" y="291063"/>
            <a:ext cx="5543947" cy="1332816"/>
          </a:xfrm>
          <a:prstGeom prst="rect">
            <a:avLst/>
          </a:prstGeom>
        </p:spPr>
      </p:pic>
      <p:pic>
        <p:nvPicPr>
          <p:cNvPr id="15" name="Picture 14">
            <a:extLst>
              <a:ext uri="{FF2B5EF4-FFF2-40B4-BE49-F238E27FC236}">
                <a16:creationId xmlns:a16="http://schemas.microsoft.com/office/drawing/2014/main" id="{03D5F4B7-ACFA-805E-C206-099A3B605D34}"/>
              </a:ext>
            </a:extLst>
          </p:cNvPr>
          <p:cNvPicPr>
            <a:picLocks noChangeAspect="1"/>
          </p:cNvPicPr>
          <p:nvPr/>
        </p:nvPicPr>
        <p:blipFill>
          <a:blip r:embed="rId4"/>
          <a:stretch>
            <a:fillRect/>
          </a:stretch>
        </p:blipFill>
        <p:spPr>
          <a:xfrm>
            <a:off x="6181725" y="2100947"/>
            <a:ext cx="4933950" cy="1952625"/>
          </a:xfrm>
          <a:prstGeom prst="rect">
            <a:avLst/>
          </a:prstGeom>
        </p:spPr>
      </p:pic>
      <p:sp>
        <p:nvSpPr>
          <p:cNvPr id="2" name="Slide Number Placeholder 1">
            <a:extLst>
              <a:ext uri="{FF2B5EF4-FFF2-40B4-BE49-F238E27FC236}">
                <a16:creationId xmlns:a16="http://schemas.microsoft.com/office/drawing/2014/main" id="{79425904-6A62-AC71-CCDC-8CED940B9270}"/>
              </a:ext>
            </a:extLst>
          </p:cNvPr>
          <p:cNvSpPr>
            <a:spLocks noGrp="1"/>
          </p:cNvSpPr>
          <p:nvPr>
            <p:ph type="sldNum" sz="quarter" idx="12"/>
          </p:nvPr>
        </p:nvSpPr>
        <p:spPr/>
        <p:txBody>
          <a:bodyPr/>
          <a:lstStyle/>
          <a:p>
            <a:fld id="{56EB6A26-E255-41DA-B629-B741FA01731F}" type="slidenum">
              <a:rPr lang="en-US" smtClean="0"/>
              <a:t>36</a:t>
            </a:fld>
            <a:endParaRPr lang="en-US"/>
          </a:p>
        </p:txBody>
      </p:sp>
    </p:spTree>
    <p:extLst>
      <p:ext uri="{BB962C8B-B14F-4D97-AF65-F5344CB8AC3E}">
        <p14:creationId xmlns:p14="http://schemas.microsoft.com/office/powerpoint/2010/main" val="2534233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EB7F2C-1D11-37C2-6379-04ECA0550EBD}"/>
              </a:ext>
            </a:extLst>
          </p:cNvPr>
          <p:cNvSpPr txBox="1"/>
          <p:nvPr/>
        </p:nvSpPr>
        <p:spPr>
          <a:xfrm>
            <a:off x="209550" y="167491"/>
            <a:ext cx="6096000" cy="3970318"/>
          </a:xfrm>
          <a:prstGeom prst="rect">
            <a:avLst/>
          </a:prstGeom>
          <a:noFill/>
        </p:spPr>
        <p:txBody>
          <a:bodyPr wrap="square">
            <a:spAutoFit/>
          </a:bodyPr>
          <a:lstStyle/>
          <a:p>
            <a:r>
              <a:rPr lang="en-US" b="0" dirty="0" err="1">
                <a:solidFill>
                  <a:srgbClr val="D7BA7D"/>
                </a:solidFill>
                <a:effectLst/>
                <a:latin typeface="Consolas" panose="020B0609020204030204" pitchFamily="49" charset="0"/>
              </a:rPr>
              <a:t>p#A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red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674C1601-3918-686F-F842-0BB28C472289}"/>
              </a:ext>
            </a:extLst>
          </p:cNvPr>
          <p:cNvSpPr txBox="1"/>
          <p:nvPr/>
        </p:nvSpPr>
        <p:spPr>
          <a:xfrm>
            <a:off x="5953125" y="693688"/>
            <a:ext cx="6096000" cy="2308324"/>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style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display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E1A7B97E-52DC-808E-4FFF-46EC383EBBF0}"/>
              </a:ext>
            </a:extLst>
          </p:cNvPr>
          <p:cNvPicPr>
            <a:picLocks noChangeAspect="1"/>
          </p:cNvPicPr>
          <p:nvPr/>
        </p:nvPicPr>
        <p:blipFill>
          <a:blip r:embed="rId2"/>
          <a:stretch>
            <a:fillRect/>
          </a:stretch>
        </p:blipFill>
        <p:spPr>
          <a:xfrm>
            <a:off x="0" y="4595009"/>
            <a:ext cx="5524500" cy="2095500"/>
          </a:xfrm>
          <a:prstGeom prst="rect">
            <a:avLst/>
          </a:prstGeom>
        </p:spPr>
      </p:pic>
      <p:pic>
        <p:nvPicPr>
          <p:cNvPr id="7" name="Picture 6">
            <a:extLst>
              <a:ext uri="{FF2B5EF4-FFF2-40B4-BE49-F238E27FC236}">
                <a16:creationId xmlns:a16="http://schemas.microsoft.com/office/drawing/2014/main" id="{67BA0197-8EB9-A0DA-3150-A8A8411F81FD}"/>
              </a:ext>
            </a:extLst>
          </p:cNvPr>
          <p:cNvPicPr>
            <a:picLocks noChangeAspect="1"/>
          </p:cNvPicPr>
          <p:nvPr/>
        </p:nvPicPr>
        <p:blipFill>
          <a:blip r:embed="rId3"/>
          <a:stretch>
            <a:fillRect/>
          </a:stretch>
        </p:blipFill>
        <p:spPr>
          <a:xfrm>
            <a:off x="5600700" y="4595009"/>
            <a:ext cx="5981700" cy="1914525"/>
          </a:xfrm>
          <a:prstGeom prst="rect">
            <a:avLst/>
          </a:prstGeom>
        </p:spPr>
      </p:pic>
      <p:sp>
        <p:nvSpPr>
          <p:cNvPr id="2" name="Slide Number Placeholder 1">
            <a:extLst>
              <a:ext uri="{FF2B5EF4-FFF2-40B4-BE49-F238E27FC236}">
                <a16:creationId xmlns:a16="http://schemas.microsoft.com/office/drawing/2014/main" id="{CF1E5551-C06D-FC70-9F0E-0E33CD2AEA4E}"/>
              </a:ext>
            </a:extLst>
          </p:cNvPr>
          <p:cNvSpPr>
            <a:spLocks noGrp="1"/>
          </p:cNvSpPr>
          <p:nvPr>
            <p:ph type="sldNum" sz="quarter" idx="12"/>
          </p:nvPr>
        </p:nvSpPr>
        <p:spPr/>
        <p:txBody>
          <a:bodyPr/>
          <a:lstStyle/>
          <a:p>
            <a:fld id="{56EB6A26-E255-41DA-B629-B741FA01731F}" type="slidenum">
              <a:rPr lang="en-US" smtClean="0"/>
              <a:t>37</a:t>
            </a:fld>
            <a:endParaRPr lang="en-US"/>
          </a:p>
        </p:txBody>
      </p:sp>
    </p:spTree>
    <p:extLst>
      <p:ext uri="{BB962C8B-B14F-4D97-AF65-F5344CB8AC3E}">
        <p14:creationId xmlns:p14="http://schemas.microsoft.com/office/powerpoint/2010/main" val="1261180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A403FD-FF31-56EE-6DFF-18843E421F53}"/>
              </a:ext>
            </a:extLst>
          </p:cNvPr>
          <p:cNvSpPr txBox="1"/>
          <p:nvPr/>
        </p:nvSpPr>
        <p:spPr>
          <a:xfrm>
            <a:off x="6610350" y="1152436"/>
            <a:ext cx="6096000" cy="1200329"/>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style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display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"block"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5D9420E-5CF7-9DFA-63B1-5063AAF404D7}"/>
              </a:ext>
            </a:extLst>
          </p:cNvPr>
          <p:cNvSpPr txBox="1"/>
          <p:nvPr/>
        </p:nvSpPr>
        <p:spPr>
          <a:xfrm>
            <a:off x="257176" y="90"/>
            <a:ext cx="6353174" cy="4524315"/>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7BA7D"/>
                </a:solidFill>
                <a:effectLst/>
                <a:latin typeface="Consolas" panose="020B0609020204030204" pitchFamily="49" charset="0"/>
              </a:rPr>
              <a:t>p#A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red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display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861B5DF9-44E6-990A-0FE6-6C3583D5C829}"/>
              </a:ext>
            </a:extLst>
          </p:cNvPr>
          <p:cNvPicPr>
            <a:picLocks noChangeAspect="1"/>
          </p:cNvPicPr>
          <p:nvPr/>
        </p:nvPicPr>
        <p:blipFill>
          <a:blip r:embed="rId2"/>
          <a:stretch>
            <a:fillRect/>
          </a:stretch>
        </p:blipFill>
        <p:spPr>
          <a:xfrm>
            <a:off x="114300" y="4714875"/>
            <a:ext cx="5981700" cy="1914525"/>
          </a:xfrm>
          <a:prstGeom prst="rect">
            <a:avLst/>
          </a:prstGeom>
        </p:spPr>
      </p:pic>
      <p:pic>
        <p:nvPicPr>
          <p:cNvPr id="9" name="Picture 8">
            <a:extLst>
              <a:ext uri="{FF2B5EF4-FFF2-40B4-BE49-F238E27FC236}">
                <a16:creationId xmlns:a16="http://schemas.microsoft.com/office/drawing/2014/main" id="{6D895553-0F3F-67B1-934F-8645BE82AD53}"/>
              </a:ext>
            </a:extLst>
          </p:cNvPr>
          <p:cNvPicPr>
            <a:picLocks noChangeAspect="1"/>
          </p:cNvPicPr>
          <p:nvPr/>
        </p:nvPicPr>
        <p:blipFill>
          <a:blip r:embed="rId3"/>
          <a:stretch>
            <a:fillRect/>
          </a:stretch>
        </p:blipFill>
        <p:spPr>
          <a:xfrm>
            <a:off x="5410200" y="4314825"/>
            <a:ext cx="5524500" cy="2095500"/>
          </a:xfrm>
          <a:prstGeom prst="rect">
            <a:avLst/>
          </a:prstGeom>
        </p:spPr>
      </p:pic>
      <p:sp>
        <p:nvSpPr>
          <p:cNvPr id="2" name="Slide Number Placeholder 1">
            <a:extLst>
              <a:ext uri="{FF2B5EF4-FFF2-40B4-BE49-F238E27FC236}">
                <a16:creationId xmlns:a16="http://schemas.microsoft.com/office/drawing/2014/main" id="{58ABD405-500E-85E6-6EB2-E19397DD00CF}"/>
              </a:ext>
            </a:extLst>
          </p:cNvPr>
          <p:cNvSpPr>
            <a:spLocks noGrp="1"/>
          </p:cNvSpPr>
          <p:nvPr>
            <p:ph type="sldNum" sz="quarter" idx="12"/>
          </p:nvPr>
        </p:nvSpPr>
        <p:spPr/>
        <p:txBody>
          <a:bodyPr/>
          <a:lstStyle/>
          <a:p>
            <a:fld id="{56EB6A26-E255-41DA-B629-B741FA01731F}" type="slidenum">
              <a:rPr lang="en-US" smtClean="0"/>
              <a:t>38</a:t>
            </a:fld>
            <a:endParaRPr lang="en-US"/>
          </a:p>
        </p:txBody>
      </p:sp>
    </p:spTree>
    <p:extLst>
      <p:ext uri="{BB962C8B-B14F-4D97-AF65-F5344CB8AC3E}">
        <p14:creationId xmlns:p14="http://schemas.microsoft.com/office/powerpoint/2010/main" val="757702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7B4F7B-1F25-9140-B5A2-D66E11302F89}"/>
              </a:ext>
            </a:extLst>
          </p:cNvPr>
          <p:cNvSpPr txBox="1"/>
          <p:nvPr/>
        </p:nvSpPr>
        <p:spPr>
          <a:xfrm>
            <a:off x="330994" y="289263"/>
            <a:ext cx="6224586" cy="2031325"/>
          </a:xfrm>
          <a:prstGeom prst="rect">
            <a:avLst/>
          </a:prstGeom>
          <a:noFill/>
        </p:spPr>
        <p:txBody>
          <a:bodyPr wrap="square">
            <a:spAutoFit/>
          </a:bodyPr>
          <a:lstStyle/>
          <a:p>
            <a:r>
              <a:rPr lang="en-US" dirty="0"/>
              <a:t>JavaScript Display Possibilities</a:t>
            </a:r>
          </a:p>
          <a:p>
            <a:r>
              <a:rPr lang="en-US" dirty="0"/>
              <a:t>JavaScript can "display" data in different ways:</a:t>
            </a:r>
          </a:p>
          <a:p>
            <a:endParaRPr lang="en-US" dirty="0"/>
          </a:p>
          <a:p>
            <a:r>
              <a:rPr lang="en-US" dirty="0"/>
              <a:t>Writing into an HTML element, using </a:t>
            </a:r>
            <a:r>
              <a:rPr lang="en-US" dirty="0" err="1"/>
              <a:t>innerHTML</a:t>
            </a:r>
            <a:r>
              <a:rPr lang="en-US" dirty="0"/>
              <a:t>.</a:t>
            </a:r>
          </a:p>
          <a:p>
            <a:r>
              <a:rPr lang="en-US" dirty="0"/>
              <a:t>Writing into the HTML output using </a:t>
            </a:r>
            <a:r>
              <a:rPr lang="en-US" dirty="0" err="1"/>
              <a:t>document.write</a:t>
            </a:r>
            <a:r>
              <a:rPr lang="en-US" dirty="0"/>
              <a:t>().</a:t>
            </a:r>
          </a:p>
          <a:p>
            <a:r>
              <a:rPr lang="en-US" dirty="0"/>
              <a:t>Writing into an alert box, using </a:t>
            </a:r>
            <a:r>
              <a:rPr lang="en-US" dirty="0" err="1"/>
              <a:t>window.alert</a:t>
            </a:r>
            <a:r>
              <a:rPr lang="en-US" dirty="0"/>
              <a:t>().</a:t>
            </a:r>
          </a:p>
          <a:p>
            <a:r>
              <a:rPr lang="en-US" dirty="0"/>
              <a:t>Writing into the browser console, using console.log().</a:t>
            </a:r>
          </a:p>
        </p:txBody>
      </p:sp>
      <p:sp>
        <p:nvSpPr>
          <p:cNvPr id="2" name="Slide Number Placeholder 1">
            <a:extLst>
              <a:ext uri="{FF2B5EF4-FFF2-40B4-BE49-F238E27FC236}">
                <a16:creationId xmlns:a16="http://schemas.microsoft.com/office/drawing/2014/main" id="{03E07489-3A28-9E05-7A18-5B7BDFABC363}"/>
              </a:ext>
            </a:extLst>
          </p:cNvPr>
          <p:cNvSpPr>
            <a:spLocks noGrp="1"/>
          </p:cNvSpPr>
          <p:nvPr>
            <p:ph type="sldNum" sz="quarter" idx="12"/>
          </p:nvPr>
        </p:nvSpPr>
        <p:spPr/>
        <p:txBody>
          <a:bodyPr/>
          <a:lstStyle/>
          <a:p>
            <a:fld id="{56EB6A26-E255-41DA-B629-B741FA01731F}" type="slidenum">
              <a:rPr lang="en-US" smtClean="0"/>
              <a:t>39</a:t>
            </a:fld>
            <a:endParaRPr lang="en-US"/>
          </a:p>
        </p:txBody>
      </p:sp>
    </p:spTree>
    <p:extLst>
      <p:ext uri="{BB962C8B-B14F-4D97-AF65-F5344CB8AC3E}">
        <p14:creationId xmlns:p14="http://schemas.microsoft.com/office/powerpoint/2010/main" val="1419978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D96C-4E5A-1BF3-B68D-022C92ED330F}"/>
              </a:ext>
            </a:extLst>
          </p:cNvPr>
          <p:cNvSpPr>
            <a:spLocks noGrp="1"/>
          </p:cNvSpPr>
          <p:nvPr>
            <p:ph type="title"/>
          </p:nvPr>
        </p:nvSpPr>
        <p:spPr/>
        <p:txBody>
          <a:bodyPr/>
          <a:lstStyle/>
          <a:p>
            <a:r>
              <a:rPr lang="en-US" dirty="0"/>
              <a:t>Why use client-side programming?</a:t>
            </a:r>
          </a:p>
        </p:txBody>
      </p:sp>
      <p:sp>
        <p:nvSpPr>
          <p:cNvPr id="3" name="Content Placeholder 2">
            <a:extLst>
              <a:ext uri="{FF2B5EF4-FFF2-40B4-BE49-F238E27FC236}">
                <a16:creationId xmlns:a16="http://schemas.microsoft.com/office/drawing/2014/main" id="{1B62CEBC-91D6-0EAE-5680-7E589B05D7CB}"/>
              </a:ext>
            </a:extLst>
          </p:cNvPr>
          <p:cNvSpPr>
            <a:spLocks noGrp="1"/>
          </p:cNvSpPr>
          <p:nvPr>
            <p:ph idx="1"/>
          </p:nvPr>
        </p:nvSpPr>
        <p:spPr/>
        <p:txBody>
          <a:bodyPr>
            <a:normAutofit fontScale="92500"/>
          </a:bodyPr>
          <a:lstStyle/>
          <a:p>
            <a:pPr marL="0" indent="0">
              <a:buNone/>
            </a:pPr>
            <a:r>
              <a:rPr lang="en-US" dirty="0"/>
              <a:t>PHP already allows us to create dynamic web pages. Why also use client-side scripting?</a:t>
            </a:r>
          </a:p>
          <a:p>
            <a:r>
              <a:rPr lang="en-US" dirty="0"/>
              <a:t>client-side scripting (JavaScript) benefits:</a:t>
            </a:r>
          </a:p>
          <a:p>
            <a:pPr lvl="1"/>
            <a:r>
              <a:rPr lang="en-US" b="1" dirty="0"/>
              <a:t>usability</a:t>
            </a:r>
            <a:r>
              <a:rPr lang="en-US" dirty="0"/>
              <a:t>: can modify a page without having to post back to the server (faster UI)</a:t>
            </a:r>
          </a:p>
          <a:p>
            <a:pPr lvl="1"/>
            <a:r>
              <a:rPr lang="en-US" b="1" dirty="0"/>
              <a:t>efficiency</a:t>
            </a:r>
            <a:r>
              <a:rPr lang="en-US" dirty="0"/>
              <a:t>: can make small, quick changes to the page without waiting for the server</a:t>
            </a:r>
          </a:p>
          <a:p>
            <a:pPr lvl="1"/>
            <a:r>
              <a:rPr lang="en-US" b="1" dirty="0"/>
              <a:t>event-driven</a:t>
            </a:r>
            <a:r>
              <a:rPr lang="en-US" dirty="0"/>
              <a:t>: can respond to user actions like clicks and key presses.</a:t>
            </a:r>
          </a:p>
          <a:p>
            <a:r>
              <a:rPr lang="en-US" dirty="0"/>
              <a:t>server-side programming (PHP) benefits:</a:t>
            </a:r>
          </a:p>
          <a:p>
            <a:pPr lvl="1"/>
            <a:r>
              <a:rPr lang="en-US" b="1" dirty="0"/>
              <a:t>security</a:t>
            </a:r>
            <a:r>
              <a:rPr lang="en-US" dirty="0"/>
              <a:t>: has access to server's private data; client can't see source code</a:t>
            </a:r>
          </a:p>
          <a:p>
            <a:pPr lvl="1"/>
            <a:r>
              <a:rPr lang="en-US" b="1" dirty="0"/>
              <a:t>compatibility</a:t>
            </a:r>
            <a:r>
              <a:rPr lang="en-US" dirty="0"/>
              <a:t>: not subject to browser compatibility issues</a:t>
            </a:r>
          </a:p>
          <a:p>
            <a:pPr lvl="1"/>
            <a:r>
              <a:rPr lang="en-US" b="1" dirty="0"/>
              <a:t>power</a:t>
            </a:r>
            <a:r>
              <a:rPr lang="en-US" dirty="0"/>
              <a:t>: can write files, open connections to servers, and connect to databases, ...	</a:t>
            </a:r>
          </a:p>
          <a:p>
            <a:pPr lvl="1"/>
            <a:endParaRPr lang="en-US" dirty="0"/>
          </a:p>
          <a:p>
            <a:endParaRPr lang="en-US" dirty="0"/>
          </a:p>
        </p:txBody>
      </p:sp>
      <p:sp>
        <p:nvSpPr>
          <p:cNvPr id="4" name="Slide Number Placeholder 3">
            <a:extLst>
              <a:ext uri="{FF2B5EF4-FFF2-40B4-BE49-F238E27FC236}">
                <a16:creationId xmlns:a16="http://schemas.microsoft.com/office/drawing/2014/main" id="{BCA0CEA5-D799-0B5B-6116-28E08BB0ED20}"/>
              </a:ext>
            </a:extLst>
          </p:cNvPr>
          <p:cNvSpPr>
            <a:spLocks noGrp="1"/>
          </p:cNvSpPr>
          <p:nvPr>
            <p:ph type="sldNum" sz="quarter" idx="12"/>
          </p:nvPr>
        </p:nvSpPr>
        <p:spPr/>
        <p:txBody>
          <a:bodyPr/>
          <a:lstStyle/>
          <a:p>
            <a:fld id="{56EB6A26-E255-41DA-B629-B741FA01731F}" type="slidenum">
              <a:rPr lang="en-US" smtClean="0"/>
              <a:t>4</a:t>
            </a:fld>
            <a:endParaRPr lang="en-US"/>
          </a:p>
        </p:txBody>
      </p:sp>
    </p:spTree>
    <p:extLst>
      <p:ext uri="{BB962C8B-B14F-4D97-AF65-F5344CB8AC3E}">
        <p14:creationId xmlns:p14="http://schemas.microsoft.com/office/powerpoint/2010/main" val="26307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2BBA1C-9B49-6A93-BF4F-92761D835681}"/>
              </a:ext>
            </a:extLst>
          </p:cNvPr>
          <p:cNvSpPr txBox="1"/>
          <p:nvPr/>
        </p:nvSpPr>
        <p:spPr>
          <a:xfrm>
            <a:off x="228600" y="696010"/>
            <a:ext cx="2590800" cy="1200329"/>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window</a:t>
            </a:r>
            <a:r>
              <a:rPr lang="en-US" b="0" dirty="0" err="1">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print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 here to print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2B32A525-6650-31EE-24BF-A26144E7CBBC}"/>
              </a:ext>
            </a:extLst>
          </p:cNvPr>
          <p:cNvPicPr>
            <a:picLocks noChangeAspect="1"/>
          </p:cNvPicPr>
          <p:nvPr/>
        </p:nvPicPr>
        <p:blipFill>
          <a:blip r:embed="rId2"/>
          <a:stretch>
            <a:fillRect/>
          </a:stretch>
        </p:blipFill>
        <p:spPr>
          <a:xfrm>
            <a:off x="3228975" y="0"/>
            <a:ext cx="7457653" cy="6858000"/>
          </a:xfrm>
          <a:prstGeom prst="rect">
            <a:avLst/>
          </a:prstGeom>
        </p:spPr>
      </p:pic>
      <p:sp>
        <p:nvSpPr>
          <p:cNvPr id="2" name="Slide Number Placeholder 1">
            <a:extLst>
              <a:ext uri="{FF2B5EF4-FFF2-40B4-BE49-F238E27FC236}">
                <a16:creationId xmlns:a16="http://schemas.microsoft.com/office/drawing/2014/main" id="{992492A2-1A71-D0BC-6283-71CBE0E1664D}"/>
              </a:ext>
            </a:extLst>
          </p:cNvPr>
          <p:cNvSpPr>
            <a:spLocks noGrp="1"/>
          </p:cNvSpPr>
          <p:nvPr>
            <p:ph type="sldNum" sz="quarter" idx="12"/>
          </p:nvPr>
        </p:nvSpPr>
        <p:spPr/>
        <p:txBody>
          <a:bodyPr/>
          <a:lstStyle/>
          <a:p>
            <a:fld id="{56EB6A26-E255-41DA-B629-B741FA01731F}" type="slidenum">
              <a:rPr lang="en-US" smtClean="0"/>
              <a:t>40</a:t>
            </a:fld>
            <a:endParaRPr lang="en-US"/>
          </a:p>
        </p:txBody>
      </p:sp>
    </p:spTree>
    <p:extLst>
      <p:ext uri="{BB962C8B-B14F-4D97-AF65-F5344CB8AC3E}">
        <p14:creationId xmlns:p14="http://schemas.microsoft.com/office/powerpoint/2010/main" val="2457856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D6C7CF-349F-C66A-EEC1-C38C0EE2C8AA}"/>
              </a:ext>
            </a:extLst>
          </p:cNvPr>
          <p:cNvSpPr txBox="1"/>
          <p:nvPr/>
        </p:nvSpPr>
        <p:spPr>
          <a:xfrm>
            <a:off x="152400" y="266611"/>
            <a:ext cx="6096000" cy="1200329"/>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78C2ACF-FF4A-2DA7-A922-2570ABB00BC6}"/>
              </a:ext>
            </a:extLst>
          </p:cNvPr>
          <p:cNvPicPr>
            <a:picLocks noChangeAspect="1"/>
          </p:cNvPicPr>
          <p:nvPr/>
        </p:nvPicPr>
        <p:blipFill>
          <a:blip r:embed="rId2"/>
          <a:stretch>
            <a:fillRect/>
          </a:stretch>
        </p:blipFill>
        <p:spPr>
          <a:xfrm>
            <a:off x="0" y="1870768"/>
            <a:ext cx="12192000" cy="2468764"/>
          </a:xfrm>
          <a:prstGeom prst="rect">
            <a:avLst/>
          </a:prstGeom>
        </p:spPr>
      </p:pic>
      <p:sp>
        <p:nvSpPr>
          <p:cNvPr id="7" name="TextBox 6">
            <a:extLst>
              <a:ext uri="{FF2B5EF4-FFF2-40B4-BE49-F238E27FC236}">
                <a16:creationId xmlns:a16="http://schemas.microsoft.com/office/drawing/2014/main" id="{983DE88A-FCD3-FF94-D9BF-523395851F68}"/>
              </a:ext>
            </a:extLst>
          </p:cNvPr>
          <p:cNvSpPr txBox="1"/>
          <p:nvPr/>
        </p:nvSpPr>
        <p:spPr>
          <a:xfrm>
            <a:off x="2447925" y="429310"/>
            <a:ext cx="6096000" cy="646331"/>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8DC8B18B-376B-9C0D-9203-9049ECC7422C}"/>
              </a:ext>
            </a:extLst>
          </p:cNvPr>
          <p:cNvSpPr>
            <a:spLocks noGrp="1"/>
          </p:cNvSpPr>
          <p:nvPr>
            <p:ph type="sldNum" sz="quarter" idx="12"/>
          </p:nvPr>
        </p:nvSpPr>
        <p:spPr/>
        <p:txBody>
          <a:bodyPr/>
          <a:lstStyle/>
          <a:p>
            <a:fld id="{56EB6A26-E255-41DA-B629-B741FA01731F}" type="slidenum">
              <a:rPr lang="en-US" smtClean="0"/>
              <a:t>41</a:t>
            </a:fld>
            <a:endParaRPr lang="en-US"/>
          </a:p>
        </p:txBody>
      </p:sp>
    </p:spTree>
    <p:extLst>
      <p:ext uri="{BB962C8B-B14F-4D97-AF65-F5344CB8AC3E}">
        <p14:creationId xmlns:p14="http://schemas.microsoft.com/office/powerpoint/2010/main" val="2986219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7B0E8-F9B3-49F1-0A63-A04D12A93938}"/>
              </a:ext>
            </a:extLst>
          </p:cNvPr>
          <p:cNvPicPr>
            <a:picLocks noChangeAspect="1"/>
          </p:cNvPicPr>
          <p:nvPr/>
        </p:nvPicPr>
        <p:blipFill>
          <a:blip r:embed="rId2"/>
          <a:stretch>
            <a:fillRect/>
          </a:stretch>
        </p:blipFill>
        <p:spPr>
          <a:xfrm>
            <a:off x="495299" y="1123950"/>
            <a:ext cx="10868025" cy="5448300"/>
          </a:xfrm>
          <a:prstGeom prst="rect">
            <a:avLst/>
          </a:prstGeom>
        </p:spPr>
      </p:pic>
      <p:sp>
        <p:nvSpPr>
          <p:cNvPr id="4" name="TextBox 3">
            <a:extLst>
              <a:ext uri="{FF2B5EF4-FFF2-40B4-BE49-F238E27FC236}">
                <a16:creationId xmlns:a16="http://schemas.microsoft.com/office/drawing/2014/main" id="{A9717D68-9503-48AD-F958-E5A25C429AB6}"/>
              </a:ext>
            </a:extLst>
          </p:cNvPr>
          <p:cNvSpPr txBox="1"/>
          <p:nvPr/>
        </p:nvSpPr>
        <p:spPr>
          <a:xfrm>
            <a:off x="676275" y="390525"/>
            <a:ext cx="3038475" cy="461665"/>
          </a:xfrm>
          <a:prstGeom prst="rect">
            <a:avLst/>
          </a:prstGeom>
          <a:noFill/>
        </p:spPr>
        <p:txBody>
          <a:bodyPr wrap="square" rtlCol="0">
            <a:spAutoFit/>
          </a:bodyPr>
          <a:lstStyle/>
          <a:p>
            <a:r>
              <a:rPr lang="en-US" sz="2400" dirty="0"/>
              <a:t>Variables</a:t>
            </a:r>
          </a:p>
        </p:txBody>
      </p:sp>
      <p:sp>
        <p:nvSpPr>
          <p:cNvPr id="2" name="Slide Number Placeholder 1">
            <a:extLst>
              <a:ext uri="{FF2B5EF4-FFF2-40B4-BE49-F238E27FC236}">
                <a16:creationId xmlns:a16="http://schemas.microsoft.com/office/drawing/2014/main" id="{917D7209-0B91-6525-34D5-2950B71C9879}"/>
              </a:ext>
            </a:extLst>
          </p:cNvPr>
          <p:cNvSpPr>
            <a:spLocks noGrp="1"/>
          </p:cNvSpPr>
          <p:nvPr>
            <p:ph type="sldNum" sz="quarter" idx="12"/>
          </p:nvPr>
        </p:nvSpPr>
        <p:spPr/>
        <p:txBody>
          <a:bodyPr/>
          <a:lstStyle/>
          <a:p>
            <a:fld id="{56EB6A26-E255-41DA-B629-B741FA01731F}" type="slidenum">
              <a:rPr lang="en-US" smtClean="0"/>
              <a:t>42</a:t>
            </a:fld>
            <a:endParaRPr lang="en-US"/>
          </a:p>
        </p:txBody>
      </p:sp>
    </p:spTree>
    <p:extLst>
      <p:ext uri="{BB962C8B-B14F-4D97-AF65-F5344CB8AC3E}">
        <p14:creationId xmlns:p14="http://schemas.microsoft.com/office/powerpoint/2010/main" val="2456059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682427-62DC-6B8B-EB80-75C8674C41ED}"/>
              </a:ext>
            </a:extLst>
          </p:cNvPr>
          <p:cNvPicPr>
            <a:picLocks noChangeAspect="1"/>
          </p:cNvPicPr>
          <p:nvPr/>
        </p:nvPicPr>
        <p:blipFill>
          <a:blip r:embed="rId2"/>
          <a:stretch>
            <a:fillRect/>
          </a:stretch>
        </p:blipFill>
        <p:spPr>
          <a:xfrm>
            <a:off x="448861" y="323850"/>
            <a:ext cx="9723839" cy="5362575"/>
          </a:xfrm>
          <a:prstGeom prst="rect">
            <a:avLst/>
          </a:prstGeom>
        </p:spPr>
      </p:pic>
      <p:sp>
        <p:nvSpPr>
          <p:cNvPr id="2" name="Slide Number Placeholder 1">
            <a:extLst>
              <a:ext uri="{FF2B5EF4-FFF2-40B4-BE49-F238E27FC236}">
                <a16:creationId xmlns:a16="http://schemas.microsoft.com/office/drawing/2014/main" id="{5B48BCA1-7DC6-2C21-6DFA-CF723E98DCA4}"/>
              </a:ext>
            </a:extLst>
          </p:cNvPr>
          <p:cNvSpPr>
            <a:spLocks noGrp="1"/>
          </p:cNvSpPr>
          <p:nvPr>
            <p:ph type="sldNum" sz="quarter" idx="12"/>
          </p:nvPr>
        </p:nvSpPr>
        <p:spPr/>
        <p:txBody>
          <a:bodyPr/>
          <a:lstStyle/>
          <a:p>
            <a:fld id="{56EB6A26-E255-41DA-B629-B741FA01731F}" type="slidenum">
              <a:rPr lang="en-US" smtClean="0"/>
              <a:t>43</a:t>
            </a:fld>
            <a:endParaRPr lang="en-US"/>
          </a:p>
        </p:txBody>
      </p:sp>
    </p:spTree>
    <p:extLst>
      <p:ext uri="{BB962C8B-B14F-4D97-AF65-F5344CB8AC3E}">
        <p14:creationId xmlns:p14="http://schemas.microsoft.com/office/powerpoint/2010/main" val="263056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D4D56-C07F-8778-3769-21A083E9DC3F}"/>
              </a:ext>
            </a:extLst>
          </p:cNvPr>
          <p:cNvPicPr>
            <a:picLocks noChangeAspect="1"/>
          </p:cNvPicPr>
          <p:nvPr/>
        </p:nvPicPr>
        <p:blipFill>
          <a:blip r:embed="rId2"/>
          <a:stretch>
            <a:fillRect/>
          </a:stretch>
        </p:blipFill>
        <p:spPr>
          <a:xfrm>
            <a:off x="419101" y="347663"/>
            <a:ext cx="7511852" cy="5562600"/>
          </a:xfrm>
          <a:prstGeom prst="rect">
            <a:avLst/>
          </a:prstGeom>
        </p:spPr>
      </p:pic>
      <p:pic>
        <p:nvPicPr>
          <p:cNvPr id="5" name="Picture 4">
            <a:extLst>
              <a:ext uri="{FF2B5EF4-FFF2-40B4-BE49-F238E27FC236}">
                <a16:creationId xmlns:a16="http://schemas.microsoft.com/office/drawing/2014/main" id="{972879DA-380E-6F7C-72B2-F2715CC92157}"/>
              </a:ext>
            </a:extLst>
          </p:cNvPr>
          <p:cNvPicPr>
            <a:picLocks noChangeAspect="1"/>
          </p:cNvPicPr>
          <p:nvPr/>
        </p:nvPicPr>
        <p:blipFill>
          <a:blip r:embed="rId3"/>
          <a:stretch>
            <a:fillRect/>
          </a:stretch>
        </p:blipFill>
        <p:spPr>
          <a:xfrm>
            <a:off x="3249415" y="4062412"/>
            <a:ext cx="8715375" cy="2447925"/>
          </a:xfrm>
          <a:prstGeom prst="rect">
            <a:avLst/>
          </a:prstGeom>
        </p:spPr>
      </p:pic>
      <p:sp>
        <p:nvSpPr>
          <p:cNvPr id="2" name="Slide Number Placeholder 1">
            <a:extLst>
              <a:ext uri="{FF2B5EF4-FFF2-40B4-BE49-F238E27FC236}">
                <a16:creationId xmlns:a16="http://schemas.microsoft.com/office/drawing/2014/main" id="{17CAEF41-AA50-74F3-B113-C43BE078CF12}"/>
              </a:ext>
            </a:extLst>
          </p:cNvPr>
          <p:cNvSpPr>
            <a:spLocks noGrp="1"/>
          </p:cNvSpPr>
          <p:nvPr>
            <p:ph type="sldNum" sz="quarter" idx="12"/>
          </p:nvPr>
        </p:nvSpPr>
        <p:spPr/>
        <p:txBody>
          <a:bodyPr/>
          <a:lstStyle/>
          <a:p>
            <a:fld id="{56EB6A26-E255-41DA-B629-B741FA01731F}" type="slidenum">
              <a:rPr lang="en-US" smtClean="0"/>
              <a:t>44</a:t>
            </a:fld>
            <a:endParaRPr lang="en-US"/>
          </a:p>
        </p:txBody>
      </p:sp>
    </p:spTree>
    <p:extLst>
      <p:ext uri="{BB962C8B-B14F-4D97-AF65-F5344CB8AC3E}">
        <p14:creationId xmlns:p14="http://schemas.microsoft.com/office/powerpoint/2010/main" val="3821229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83968-8736-F465-64CF-D4AB472B0374}"/>
              </a:ext>
            </a:extLst>
          </p:cNvPr>
          <p:cNvPicPr>
            <a:picLocks noChangeAspect="1"/>
          </p:cNvPicPr>
          <p:nvPr/>
        </p:nvPicPr>
        <p:blipFill>
          <a:blip r:embed="rId2"/>
          <a:stretch>
            <a:fillRect/>
          </a:stretch>
        </p:blipFill>
        <p:spPr>
          <a:xfrm>
            <a:off x="114300" y="0"/>
            <a:ext cx="8791575" cy="2130322"/>
          </a:xfrm>
          <a:prstGeom prst="rect">
            <a:avLst/>
          </a:prstGeom>
        </p:spPr>
      </p:pic>
      <p:pic>
        <p:nvPicPr>
          <p:cNvPr id="5" name="Picture 4">
            <a:extLst>
              <a:ext uri="{FF2B5EF4-FFF2-40B4-BE49-F238E27FC236}">
                <a16:creationId xmlns:a16="http://schemas.microsoft.com/office/drawing/2014/main" id="{20C32BE5-03D7-DDC9-5602-F48A188F0B41}"/>
              </a:ext>
            </a:extLst>
          </p:cNvPr>
          <p:cNvPicPr>
            <a:picLocks noChangeAspect="1"/>
          </p:cNvPicPr>
          <p:nvPr/>
        </p:nvPicPr>
        <p:blipFill rotWithShape="1">
          <a:blip r:embed="rId3"/>
          <a:srcRect l="1595" t="-1728" r="3191" b="19673"/>
          <a:stretch/>
        </p:blipFill>
        <p:spPr>
          <a:xfrm>
            <a:off x="276226" y="2047874"/>
            <a:ext cx="7391400" cy="4250895"/>
          </a:xfrm>
          <a:prstGeom prst="rect">
            <a:avLst/>
          </a:prstGeom>
        </p:spPr>
      </p:pic>
      <p:pic>
        <p:nvPicPr>
          <p:cNvPr id="6" name="Picture 5">
            <a:extLst>
              <a:ext uri="{FF2B5EF4-FFF2-40B4-BE49-F238E27FC236}">
                <a16:creationId xmlns:a16="http://schemas.microsoft.com/office/drawing/2014/main" id="{5479FEC1-4EC3-4712-E829-C749A1A23924}"/>
              </a:ext>
            </a:extLst>
          </p:cNvPr>
          <p:cNvPicPr>
            <a:picLocks noChangeAspect="1"/>
          </p:cNvPicPr>
          <p:nvPr/>
        </p:nvPicPr>
        <p:blipFill rotWithShape="1">
          <a:blip r:embed="rId3"/>
          <a:srcRect t="81561"/>
          <a:stretch/>
        </p:blipFill>
        <p:spPr>
          <a:xfrm>
            <a:off x="4248149" y="5343525"/>
            <a:ext cx="7762875" cy="955244"/>
          </a:xfrm>
          <a:prstGeom prst="rect">
            <a:avLst/>
          </a:prstGeom>
        </p:spPr>
      </p:pic>
      <p:sp>
        <p:nvSpPr>
          <p:cNvPr id="2" name="Slide Number Placeholder 1">
            <a:extLst>
              <a:ext uri="{FF2B5EF4-FFF2-40B4-BE49-F238E27FC236}">
                <a16:creationId xmlns:a16="http://schemas.microsoft.com/office/drawing/2014/main" id="{0848A385-76D5-2ACB-733B-C4BFCCB3C220}"/>
              </a:ext>
            </a:extLst>
          </p:cNvPr>
          <p:cNvSpPr>
            <a:spLocks noGrp="1"/>
          </p:cNvSpPr>
          <p:nvPr>
            <p:ph type="sldNum" sz="quarter" idx="12"/>
          </p:nvPr>
        </p:nvSpPr>
        <p:spPr/>
        <p:txBody>
          <a:bodyPr/>
          <a:lstStyle/>
          <a:p>
            <a:fld id="{56EB6A26-E255-41DA-B629-B741FA01731F}" type="slidenum">
              <a:rPr lang="en-US" smtClean="0"/>
              <a:t>45</a:t>
            </a:fld>
            <a:endParaRPr lang="en-US"/>
          </a:p>
        </p:txBody>
      </p:sp>
    </p:spTree>
    <p:extLst>
      <p:ext uri="{BB962C8B-B14F-4D97-AF65-F5344CB8AC3E}">
        <p14:creationId xmlns:p14="http://schemas.microsoft.com/office/powerpoint/2010/main" val="25273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42035-51CE-D296-6862-805DBF1F62C4}"/>
              </a:ext>
            </a:extLst>
          </p:cNvPr>
          <p:cNvPicPr>
            <a:picLocks noChangeAspect="1"/>
          </p:cNvPicPr>
          <p:nvPr/>
        </p:nvPicPr>
        <p:blipFill>
          <a:blip r:embed="rId2"/>
          <a:stretch>
            <a:fillRect/>
          </a:stretch>
        </p:blipFill>
        <p:spPr>
          <a:xfrm>
            <a:off x="460472" y="619125"/>
            <a:ext cx="10395398" cy="4476750"/>
          </a:xfrm>
          <a:prstGeom prst="rect">
            <a:avLst/>
          </a:prstGeom>
        </p:spPr>
      </p:pic>
      <p:sp>
        <p:nvSpPr>
          <p:cNvPr id="2" name="Slide Number Placeholder 1">
            <a:extLst>
              <a:ext uri="{FF2B5EF4-FFF2-40B4-BE49-F238E27FC236}">
                <a16:creationId xmlns:a16="http://schemas.microsoft.com/office/drawing/2014/main" id="{736F2D50-80CB-F83B-B6FA-9800510CC944}"/>
              </a:ext>
            </a:extLst>
          </p:cNvPr>
          <p:cNvSpPr>
            <a:spLocks noGrp="1"/>
          </p:cNvSpPr>
          <p:nvPr>
            <p:ph type="sldNum" sz="quarter" idx="12"/>
          </p:nvPr>
        </p:nvSpPr>
        <p:spPr/>
        <p:txBody>
          <a:bodyPr/>
          <a:lstStyle/>
          <a:p>
            <a:fld id="{56EB6A26-E255-41DA-B629-B741FA01731F}" type="slidenum">
              <a:rPr lang="en-US" smtClean="0"/>
              <a:t>46</a:t>
            </a:fld>
            <a:endParaRPr lang="en-US"/>
          </a:p>
        </p:txBody>
      </p:sp>
    </p:spTree>
    <p:extLst>
      <p:ext uri="{BB962C8B-B14F-4D97-AF65-F5344CB8AC3E}">
        <p14:creationId xmlns:p14="http://schemas.microsoft.com/office/powerpoint/2010/main" val="1233553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1F47F-E66F-3BCB-A23C-B026DC4C92F8}"/>
              </a:ext>
            </a:extLst>
          </p:cNvPr>
          <p:cNvPicPr>
            <a:picLocks noChangeAspect="1"/>
          </p:cNvPicPr>
          <p:nvPr/>
        </p:nvPicPr>
        <p:blipFill>
          <a:blip r:embed="rId2"/>
          <a:stretch>
            <a:fillRect/>
          </a:stretch>
        </p:blipFill>
        <p:spPr>
          <a:xfrm>
            <a:off x="838200" y="0"/>
            <a:ext cx="8854751" cy="6858000"/>
          </a:xfrm>
          <a:prstGeom prst="rect">
            <a:avLst/>
          </a:prstGeom>
        </p:spPr>
      </p:pic>
      <p:sp>
        <p:nvSpPr>
          <p:cNvPr id="2" name="Slide Number Placeholder 1">
            <a:extLst>
              <a:ext uri="{FF2B5EF4-FFF2-40B4-BE49-F238E27FC236}">
                <a16:creationId xmlns:a16="http://schemas.microsoft.com/office/drawing/2014/main" id="{A5DC0DE5-8A47-0DAC-DA6C-F4CCE5520D95}"/>
              </a:ext>
            </a:extLst>
          </p:cNvPr>
          <p:cNvSpPr>
            <a:spLocks noGrp="1"/>
          </p:cNvSpPr>
          <p:nvPr>
            <p:ph type="sldNum" sz="quarter" idx="12"/>
          </p:nvPr>
        </p:nvSpPr>
        <p:spPr/>
        <p:txBody>
          <a:bodyPr/>
          <a:lstStyle/>
          <a:p>
            <a:fld id="{56EB6A26-E255-41DA-B629-B741FA01731F}" type="slidenum">
              <a:rPr lang="en-US" smtClean="0"/>
              <a:t>47</a:t>
            </a:fld>
            <a:endParaRPr lang="en-US"/>
          </a:p>
        </p:txBody>
      </p:sp>
    </p:spTree>
    <p:extLst>
      <p:ext uri="{BB962C8B-B14F-4D97-AF65-F5344CB8AC3E}">
        <p14:creationId xmlns:p14="http://schemas.microsoft.com/office/powerpoint/2010/main" val="3403549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38584F-D335-9FE0-4923-20480EE5AA75}"/>
              </a:ext>
            </a:extLst>
          </p:cNvPr>
          <p:cNvSpPr txBox="1"/>
          <p:nvPr/>
        </p:nvSpPr>
        <p:spPr>
          <a:xfrm>
            <a:off x="276225" y="142786"/>
            <a:ext cx="2181225" cy="923330"/>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JavaScript Variables</a:t>
            </a:r>
            <a:endParaRPr lang="en-US" b="0" i="0" dirty="0">
              <a:solidFill>
                <a:srgbClr val="000000"/>
              </a:solidFill>
              <a:effectLst/>
              <a:latin typeface="Verdana" panose="020B0604030504040204" pitchFamily="34" charset="0"/>
            </a:endParaRPr>
          </a:p>
          <a:p>
            <a:br>
              <a:rPr lang="en-US" b="0" i="0" dirty="0">
                <a:solidFill>
                  <a:srgbClr val="000000"/>
                </a:solidFill>
                <a:effectLst/>
                <a:latin typeface="Verdana" panose="020B0604030504040204" pitchFamily="34" charset="0"/>
              </a:rPr>
            </a:br>
            <a:endParaRPr lang="en-US" dirty="0"/>
          </a:p>
        </p:txBody>
      </p:sp>
      <p:sp>
        <p:nvSpPr>
          <p:cNvPr id="6" name="TextBox 5">
            <a:extLst>
              <a:ext uri="{FF2B5EF4-FFF2-40B4-BE49-F238E27FC236}">
                <a16:creationId xmlns:a16="http://schemas.microsoft.com/office/drawing/2014/main" id="{AF5D4744-7D34-C2CC-6E13-4C66FC1298BA}"/>
              </a:ext>
            </a:extLst>
          </p:cNvPr>
          <p:cNvSpPr txBox="1"/>
          <p:nvPr/>
        </p:nvSpPr>
        <p:spPr>
          <a:xfrm>
            <a:off x="276225" y="1066116"/>
            <a:ext cx="6205536" cy="1477328"/>
          </a:xfrm>
          <a:prstGeom prst="rect">
            <a:avLst/>
          </a:prstGeom>
          <a:noFill/>
        </p:spPr>
        <p:txBody>
          <a:bodyPr wrap="square">
            <a:spAutoFit/>
          </a:bodyPr>
          <a:lstStyle/>
          <a:p>
            <a:r>
              <a:rPr lang="en-US" dirty="0"/>
              <a:t>4 Ways to Declare a JavaScript Variable:</a:t>
            </a:r>
          </a:p>
          <a:p>
            <a:r>
              <a:rPr lang="en-US" dirty="0"/>
              <a:t>Using var</a:t>
            </a:r>
          </a:p>
          <a:p>
            <a:r>
              <a:rPr lang="en-US" dirty="0"/>
              <a:t>Using let</a:t>
            </a:r>
          </a:p>
          <a:p>
            <a:r>
              <a:rPr lang="en-US" dirty="0"/>
              <a:t>Using const</a:t>
            </a:r>
          </a:p>
          <a:p>
            <a:r>
              <a:rPr lang="en-US" dirty="0"/>
              <a:t>Using nothing</a:t>
            </a:r>
          </a:p>
        </p:txBody>
      </p:sp>
      <p:sp>
        <p:nvSpPr>
          <p:cNvPr id="9" name="TextBox 8">
            <a:extLst>
              <a:ext uri="{FF2B5EF4-FFF2-40B4-BE49-F238E27FC236}">
                <a16:creationId xmlns:a16="http://schemas.microsoft.com/office/drawing/2014/main" id="{8360FB0B-DFCB-BBE1-9A42-4DDDB9794605}"/>
              </a:ext>
            </a:extLst>
          </p:cNvPr>
          <p:cNvSpPr txBox="1"/>
          <p:nvPr/>
        </p:nvSpPr>
        <p:spPr>
          <a:xfrm>
            <a:off x="257175" y="2937986"/>
            <a:ext cx="6224586" cy="1477328"/>
          </a:xfrm>
          <a:prstGeom prst="rect">
            <a:avLst/>
          </a:prstGeom>
          <a:noFill/>
        </p:spPr>
        <p:txBody>
          <a:bodyPr wrap="square">
            <a:spAutoFit/>
          </a:bodyPr>
          <a:lstStyle/>
          <a:p>
            <a:r>
              <a:rPr lang="en-US" dirty="0"/>
              <a:t>What are Variables?</a:t>
            </a:r>
          </a:p>
          <a:p>
            <a:r>
              <a:rPr lang="en-US" dirty="0"/>
              <a:t>Variables are containers for storing data (storing data values).</a:t>
            </a:r>
          </a:p>
          <a:p>
            <a:endParaRPr lang="en-US" dirty="0"/>
          </a:p>
          <a:p>
            <a:r>
              <a:rPr lang="en-US" dirty="0"/>
              <a:t>In this example, x, y, and z, are variables, declared with the var keyword:</a:t>
            </a:r>
          </a:p>
        </p:txBody>
      </p:sp>
      <p:sp>
        <p:nvSpPr>
          <p:cNvPr id="11" name="TextBox 10">
            <a:extLst>
              <a:ext uri="{FF2B5EF4-FFF2-40B4-BE49-F238E27FC236}">
                <a16:creationId xmlns:a16="http://schemas.microsoft.com/office/drawing/2014/main" id="{BAC55908-91FC-EB82-E998-F41222FC4359}"/>
              </a:ext>
            </a:extLst>
          </p:cNvPr>
          <p:cNvSpPr txBox="1"/>
          <p:nvPr/>
        </p:nvSpPr>
        <p:spPr>
          <a:xfrm>
            <a:off x="257175" y="4415314"/>
            <a:ext cx="6096000" cy="2031325"/>
          </a:xfrm>
          <a:prstGeom prst="rect">
            <a:avLst/>
          </a:prstGeom>
          <a:noFill/>
        </p:spPr>
        <p:txBody>
          <a:bodyPr wrap="square">
            <a:spAutoFit/>
          </a:bodyPr>
          <a:lstStyle/>
          <a:p>
            <a:r>
              <a:rPr lang="en-US" dirty="0"/>
              <a:t>&lt;script&gt;</a:t>
            </a:r>
          </a:p>
          <a:p>
            <a:r>
              <a:rPr lang="en-US" dirty="0"/>
              <a:t>var x = 5;</a:t>
            </a:r>
          </a:p>
          <a:p>
            <a:r>
              <a:rPr lang="en-US" dirty="0"/>
              <a:t>var y = 6;</a:t>
            </a:r>
          </a:p>
          <a:p>
            <a:r>
              <a:rPr lang="en-US" dirty="0"/>
              <a:t>var z = x + y;</a:t>
            </a:r>
          </a:p>
          <a:p>
            <a:r>
              <a:rPr lang="en-US" dirty="0" err="1"/>
              <a:t>document.getElementById</a:t>
            </a:r>
            <a:r>
              <a:rPr lang="en-US" dirty="0"/>
              <a:t>("demo").</a:t>
            </a:r>
            <a:r>
              <a:rPr lang="en-US" dirty="0" err="1"/>
              <a:t>innerHTML</a:t>
            </a:r>
            <a:r>
              <a:rPr lang="en-US" dirty="0"/>
              <a:t> =</a:t>
            </a:r>
          </a:p>
          <a:p>
            <a:r>
              <a:rPr lang="en-US" dirty="0"/>
              <a:t>"The value of z is: " + z;</a:t>
            </a:r>
          </a:p>
          <a:p>
            <a:r>
              <a:rPr lang="en-US" dirty="0"/>
              <a:t>&lt;/script&gt;</a:t>
            </a:r>
          </a:p>
        </p:txBody>
      </p:sp>
      <p:sp>
        <p:nvSpPr>
          <p:cNvPr id="13" name="TextBox 12">
            <a:extLst>
              <a:ext uri="{FF2B5EF4-FFF2-40B4-BE49-F238E27FC236}">
                <a16:creationId xmlns:a16="http://schemas.microsoft.com/office/drawing/2014/main" id="{11036BFD-9BC8-436E-E077-B56CD87E908E}"/>
              </a:ext>
            </a:extLst>
          </p:cNvPr>
          <p:cNvSpPr txBox="1"/>
          <p:nvPr/>
        </p:nvSpPr>
        <p:spPr>
          <a:xfrm>
            <a:off x="6096000" y="4415313"/>
            <a:ext cx="6096000" cy="2031325"/>
          </a:xfrm>
          <a:prstGeom prst="rect">
            <a:avLst/>
          </a:prstGeom>
          <a:noFill/>
        </p:spPr>
        <p:txBody>
          <a:bodyPr wrap="square">
            <a:spAutoFit/>
          </a:bodyPr>
          <a:lstStyle/>
          <a:p>
            <a:r>
              <a:rPr lang="en-US" dirty="0"/>
              <a:t>&lt;script&gt;</a:t>
            </a:r>
          </a:p>
          <a:p>
            <a:r>
              <a:rPr lang="en-US" dirty="0"/>
              <a:t>let x = 5;</a:t>
            </a:r>
          </a:p>
          <a:p>
            <a:r>
              <a:rPr lang="en-US" dirty="0"/>
              <a:t>let y = 6;</a:t>
            </a:r>
          </a:p>
          <a:p>
            <a:r>
              <a:rPr lang="en-US" dirty="0"/>
              <a:t>let z = x + y;</a:t>
            </a:r>
          </a:p>
          <a:p>
            <a:r>
              <a:rPr lang="en-US" dirty="0" err="1"/>
              <a:t>document.getElementById</a:t>
            </a:r>
            <a:r>
              <a:rPr lang="en-US" dirty="0"/>
              <a:t>("demo").</a:t>
            </a:r>
            <a:r>
              <a:rPr lang="en-US" dirty="0" err="1"/>
              <a:t>innerHTML</a:t>
            </a:r>
            <a:r>
              <a:rPr lang="en-US" dirty="0"/>
              <a:t> =</a:t>
            </a:r>
          </a:p>
          <a:p>
            <a:r>
              <a:rPr lang="en-US" dirty="0"/>
              <a:t>"The value of z is: " + z;</a:t>
            </a:r>
          </a:p>
          <a:p>
            <a:r>
              <a:rPr lang="en-US" dirty="0"/>
              <a:t>&lt;/script&gt;</a:t>
            </a:r>
          </a:p>
        </p:txBody>
      </p:sp>
      <p:sp>
        <p:nvSpPr>
          <p:cNvPr id="2" name="Slide Number Placeholder 1">
            <a:extLst>
              <a:ext uri="{FF2B5EF4-FFF2-40B4-BE49-F238E27FC236}">
                <a16:creationId xmlns:a16="http://schemas.microsoft.com/office/drawing/2014/main" id="{140D2416-E219-00BD-4D04-61775815907E}"/>
              </a:ext>
            </a:extLst>
          </p:cNvPr>
          <p:cNvSpPr>
            <a:spLocks noGrp="1"/>
          </p:cNvSpPr>
          <p:nvPr>
            <p:ph type="sldNum" sz="quarter" idx="12"/>
          </p:nvPr>
        </p:nvSpPr>
        <p:spPr/>
        <p:txBody>
          <a:bodyPr/>
          <a:lstStyle/>
          <a:p>
            <a:fld id="{56EB6A26-E255-41DA-B629-B741FA01731F}" type="slidenum">
              <a:rPr lang="en-US" smtClean="0"/>
              <a:t>48</a:t>
            </a:fld>
            <a:endParaRPr lang="en-US"/>
          </a:p>
        </p:txBody>
      </p:sp>
    </p:spTree>
    <p:extLst>
      <p:ext uri="{BB962C8B-B14F-4D97-AF65-F5344CB8AC3E}">
        <p14:creationId xmlns:p14="http://schemas.microsoft.com/office/powerpoint/2010/main" val="1596715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D55DE41-E853-15B6-3636-BF23D7D3EB83}"/>
              </a:ext>
            </a:extLst>
          </p:cNvPr>
          <p:cNvSpPr txBox="1"/>
          <p:nvPr/>
        </p:nvSpPr>
        <p:spPr>
          <a:xfrm>
            <a:off x="238125" y="518636"/>
            <a:ext cx="6172200" cy="1754326"/>
          </a:xfrm>
          <a:prstGeom prst="rect">
            <a:avLst/>
          </a:prstGeom>
          <a:noFill/>
        </p:spPr>
        <p:txBody>
          <a:bodyPr wrap="square">
            <a:spAutoFit/>
          </a:bodyPr>
          <a:lstStyle/>
          <a:p>
            <a:r>
              <a:rPr lang="en-US" dirty="0"/>
              <a:t>Let</a:t>
            </a:r>
          </a:p>
          <a:p>
            <a:r>
              <a:rPr lang="en-US" dirty="0"/>
              <a:t>Variables defined with let cannot be Redeclared.</a:t>
            </a:r>
          </a:p>
          <a:p>
            <a:endParaRPr lang="en-US" dirty="0"/>
          </a:p>
          <a:p>
            <a:r>
              <a:rPr lang="en-US" dirty="0"/>
              <a:t>Variables defined with let must be Declared before use.</a:t>
            </a:r>
          </a:p>
          <a:p>
            <a:endParaRPr lang="en-US" dirty="0"/>
          </a:p>
          <a:p>
            <a:r>
              <a:rPr lang="en-US" dirty="0"/>
              <a:t>Variables defined with let have Block Scope.</a:t>
            </a:r>
          </a:p>
        </p:txBody>
      </p:sp>
      <p:sp>
        <p:nvSpPr>
          <p:cNvPr id="11" name="TextBox 10">
            <a:extLst>
              <a:ext uri="{FF2B5EF4-FFF2-40B4-BE49-F238E27FC236}">
                <a16:creationId xmlns:a16="http://schemas.microsoft.com/office/drawing/2014/main" id="{CA709AC9-960A-F96D-77C1-74241B5C890E}"/>
              </a:ext>
            </a:extLst>
          </p:cNvPr>
          <p:cNvSpPr txBox="1"/>
          <p:nvPr/>
        </p:nvSpPr>
        <p:spPr>
          <a:xfrm>
            <a:off x="390525" y="3846375"/>
            <a:ext cx="6172200" cy="1754326"/>
          </a:xfrm>
          <a:prstGeom prst="rect">
            <a:avLst/>
          </a:prstGeom>
          <a:noFill/>
        </p:spPr>
        <p:txBody>
          <a:bodyPr wrap="square">
            <a:spAutoFit/>
          </a:bodyPr>
          <a:lstStyle/>
          <a:p>
            <a:r>
              <a:rPr lang="en-US" dirty="0"/>
              <a:t>const</a:t>
            </a:r>
          </a:p>
          <a:p>
            <a:r>
              <a:rPr lang="en-US" dirty="0"/>
              <a:t>Variables defined with const cannot be Redeclared.</a:t>
            </a:r>
          </a:p>
          <a:p>
            <a:endParaRPr lang="en-US" dirty="0"/>
          </a:p>
          <a:p>
            <a:r>
              <a:rPr lang="en-US" dirty="0"/>
              <a:t>Variables defined with const cannot be Reassigned.</a:t>
            </a:r>
          </a:p>
          <a:p>
            <a:endParaRPr lang="en-US" dirty="0"/>
          </a:p>
          <a:p>
            <a:r>
              <a:rPr lang="en-US" dirty="0"/>
              <a:t>Variables defined with const have Block Scope.</a:t>
            </a:r>
          </a:p>
        </p:txBody>
      </p:sp>
      <p:sp>
        <p:nvSpPr>
          <p:cNvPr id="13" name="TextBox 12">
            <a:extLst>
              <a:ext uri="{FF2B5EF4-FFF2-40B4-BE49-F238E27FC236}">
                <a16:creationId xmlns:a16="http://schemas.microsoft.com/office/drawing/2014/main" id="{0A330A0E-8D19-6265-E146-03334DAED5A8}"/>
              </a:ext>
            </a:extLst>
          </p:cNvPr>
          <p:cNvSpPr txBox="1"/>
          <p:nvPr/>
        </p:nvSpPr>
        <p:spPr>
          <a:xfrm>
            <a:off x="5857875" y="4723538"/>
            <a:ext cx="6096000" cy="369332"/>
          </a:xfrm>
          <a:prstGeom prst="rect">
            <a:avLst/>
          </a:prstGeom>
          <a:noFill/>
        </p:spPr>
        <p:txBody>
          <a:bodyPr wrap="square">
            <a:spAutoFit/>
          </a:bodyPr>
          <a:lstStyle/>
          <a:p>
            <a:r>
              <a:rPr lang="en-US" b="0" i="0" dirty="0">
                <a:solidFill>
                  <a:srgbClr val="0000CD"/>
                </a:solidFill>
                <a:effectLst/>
                <a:latin typeface="Consolas" panose="020B0609020204030204" pitchFamily="49" charset="0"/>
              </a:rPr>
              <a:t>const</a:t>
            </a:r>
            <a:r>
              <a:rPr lang="en-US" b="0" i="0" dirty="0">
                <a:solidFill>
                  <a:srgbClr val="000000"/>
                </a:solidFill>
                <a:effectLst/>
                <a:latin typeface="Consolas" panose="020B0609020204030204" pitchFamily="49" charset="0"/>
              </a:rPr>
              <a:t> PI = </a:t>
            </a:r>
            <a:r>
              <a:rPr lang="en-US" b="0" i="0" dirty="0">
                <a:solidFill>
                  <a:srgbClr val="FF0000"/>
                </a:solidFill>
                <a:effectLst/>
                <a:latin typeface="Consolas" panose="020B0609020204030204" pitchFamily="49" charset="0"/>
              </a:rPr>
              <a:t>3.14159265359</a:t>
            </a:r>
            <a:r>
              <a:rPr lang="en-US" b="0" i="0" dirty="0">
                <a:solidFill>
                  <a:srgbClr val="000000"/>
                </a:solidFill>
                <a:effectLst/>
                <a:latin typeface="Consolas" panose="020B0609020204030204" pitchFamily="49" charset="0"/>
              </a:rPr>
              <a:t>;</a:t>
            </a:r>
            <a:endParaRPr lang="en-US" dirty="0"/>
          </a:p>
        </p:txBody>
      </p:sp>
      <p:sp>
        <p:nvSpPr>
          <p:cNvPr id="2" name="Slide Number Placeholder 1">
            <a:extLst>
              <a:ext uri="{FF2B5EF4-FFF2-40B4-BE49-F238E27FC236}">
                <a16:creationId xmlns:a16="http://schemas.microsoft.com/office/drawing/2014/main" id="{F11453D6-E7C4-AC52-1482-C4E82EF0A0EB}"/>
              </a:ext>
            </a:extLst>
          </p:cNvPr>
          <p:cNvSpPr>
            <a:spLocks noGrp="1"/>
          </p:cNvSpPr>
          <p:nvPr>
            <p:ph type="sldNum" sz="quarter" idx="12"/>
          </p:nvPr>
        </p:nvSpPr>
        <p:spPr/>
        <p:txBody>
          <a:bodyPr/>
          <a:lstStyle/>
          <a:p>
            <a:fld id="{56EB6A26-E255-41DA-B629-B741FA01731F}" type="slidenum">
              <a:rPr lang="en-US" smtClean="0"/>
              <a:t>49</a:t>
            </a:fld>
            <a:endParaRPr lang="en-US"/>
          </a:p>
        </p:txBody>
      </p:sp>
    </p:spTree>
    <p:extLst>
      <p:ext uri="{BB962C8B-B14F-4D97-AF65-F5344CB8AC3E}">
        <p14:creationId xmlns:p14="http://schemas.microsoft.com/office/powerpoint/2010/main" val="3681875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E7BA-7205-A515-EDA0-E390E6798897}"/>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A978229-A899-FDA7-1B4B-E1C5BECFF350}"/>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It is a scripting language most often used for client-side web development.</a:t>
            </a:r>
          </a:p>
          <a:p>
            <a:r>
              <a:rPr lang="en-US" sz="2400" dirty="0">
                <a:latin typeface="Times New Roman" panose="02020603050405020304" pitchFamily="18" charset="0"/>
                <a:cs typeface="Times New Roman" panose="02020603050405020304" pitchFamily="18" charset="0"/>
              </a:rPr>
              <a:t>It is an object-oriented scripting language that enables us to create interactive effects on web pages.</a:t>
            </a:r>
          </a:p>
          <a:p>
            <a:r>
              <a:rPr lang="en-US" sz="2400" b="0" i="0" dirty="0">
                <a:solidFill>
                  <a:srgbClr val="000000"/>
                </a:solidFill>
                <a:effectLst/>
                <a:latin typeface="Times New Roman" panose="02020603050405020304" pitchFamily="18" charset="0"/>
                <a:cs typeface="Times New Roman" panose="02020603050405020304" pitchFamily="18" charset="0"/>
              </a:rPr>
              <a:t>JavaScript is the programming language of the Web.</a:t>
            </a:r>
          </a:p>
          <a:p>
            <a:pPr algn="l"/>
            <a:r>
              <a:rPr lang="en-US" sz="1600" b="0" i="0" dirty="0">
                <a:solidFill>
                  <a:srgbClr val="000000"/>
                </a:solidFill>
                <a:effectLst/>
                <a:latin typeface="Verdana" panose="020B0604030504040204" pitchFamily="34" charset="0"/>
              </a:rPr>
              <a:t>JavaScript is one of the </a:t>
            </a:r>
            <a:r>
              <a:rPr lang="en-US" sz="1600" b="1" i="0" dirty="0">
                <a:solidFill>
                  <a:srgbClr val="000000"/>
                </a:solidFill>
                <a:effectLst/>
                <a:latin typeface="Verdana" panose="020B0604030504040204" pitchFamily="34" charset="0"/>
              </a:rPr>
              <a:t>3 languages</a:t>
            </a:r>
            <a:r>
              <a:rPr lang="en-US" sz="1600" b="0" i="0" dirty="0">
                <a:solidFill>
                  <a:srgbClr val="000000"/>
                </a:solidFill>
                <a:effectLst/>
                <a:latin typeface="Verdana" panose="020B0604030504040204" pitchFamily="34" charset="0"/>
              </a:rPr>
              <a:t> all web developers </a:t>
            </a:r>
            <a:r>
              <a:rPr lang="en-US" sz="1600" b="1" i="0" dirty="0">
                <a:solidFill>
                  <a:srgbClr val="000000"/>
                </a:solidFill>
                <a:effectLst/>
                <a:latin typeface="Verdana" panose="020B0604030504040204" pitchFamily="34" charset="0"/>
              </a:rPr>
              <a:t>must</a:t>
            </a:r>
            <a:r>
              <a:rPr lang="en-US" sz="1600" b="0" i="0" dirty="0">
                <a:solidFill>
                  <a:srgbClr val="000000"/>
                </a:solidFill>
                <a:effectLst/>
                <a:latin typeface="Verdana" panose="020B0604030504040204" pitchFamily="34" charset="0"/>
              </a:rPr>
              <a:t> learn:</a:t>
            </a:r>
          </a:p>
          <a:p>
            <a:pPr algn="l"/>
            <a:r>
              <a:rPr lang="en-US" sz="1600" b="0" i="0" dirty="0">
                <a:solidFill>
                  <a:srgbClr val="000000"/>
                </a:solidFill>
                <a:effectLst/>
                <a:latin typeface="Verdana" panose="020B0604030504040204" pitchFamily="34" charset="0"/>
              </a:rPr>
              <a:t>   1. </a:t>
            </a:r>
            <a:r>
              <a:rPr lang="en-US" sz="1600" b="1" i="0" dirty="0">
                <a:solidFill>
                  <a:srgbClr val="000000"/>
                </a:solidFill>
                <a:effectLst/>
                <a:latin typeface="Verdana" panose="020B0604030504040204" pitchFamily="34" charset="0"/>
                <a:hlinkClick r:id="rId2"/>
              </a:rPr>
              <a:t>HTML</a:t>
            </a:r>
            <a:r>
              <a:rPr lang="en-US" sz="1600" b="0" i="0" dirty="0">
                <a:solidFill>
                  <a:srgbClr val="000000"/>
                </a:solidFill>
                <a:effectLst/>
                <a:latin typeface="Verdana" panose="020B0604030504040204" pitchFamily="34" charset="0"/>
              </a:rPr>
              <a:t> to define the content of web pages</a:t>
            </a:r>
          </a:p>
          <a:p>
            <a:pPr algn="l"/>
            <a:r>
              <a:rPr lang="en-US" sz="1600" b="0" i="0" dirty="0">
                <a:solidFill>
                  <a:srgbClr val="000000"/>
                </a:solidFill>
                <a:effectLst/>
                <a:latin typeface="Verdana" panose="020B0604030504040204" pitchFamily="34" charset="0"/>
              </a:rPr>
              <a:t>   2. </a:t>
            </a:r>
            <a:r>
              <a:rPr lang="en-US" sz="1600" b="1" i="0" dirty="0">
                <a:solidFill>
                  <a:srgbClr val="000000"/>
                </a:solidFill>
                <a:effectLst/>
                <a:latin typeface="Verdana" panose="020B0604030504040204" pitchFamily="34" charset="0"/>
                <a:hlinkClick r:id="rId3"/>
              </a:rPr>
              <a:t>CSS</a:t>
            </a:r>
            <a:r>
              <a:rPr lang="en-US" sz="1600" b="0" i="0" dirty="0">
                <a:solidFill>
                  <a:srgbClr val="000000"/>
                </a:solidFill>
                <a:effectLst/>
                <a:latin typeface="Verdana" panose="020B0604030504040204" pitchFamily="34" charset="0"/>
              </a:rPr>
              <a:t> to specify the layout of web pages</a:t>
            </a:r>
          </a:p>
          <a:p>
            <a:pPr algn="l"/>
            <a:r>
              <a:rPr lang="en-US" sz="1600" b="0" i="0" dirty="0">
                <a:solidFill>
                  <a:srgbClr val="000000"/>
                </a:solidFill>
                <a:effectLst/>
                <a:latin typeface="Verdana" panose="020B0604030504040204" pitchFamily="34" charset="0"/>
              </a:rPr>
              <a:t>   3. </a:t>
            </a:r>
            <a:r>
              <a:rPr lang="en-US" sz="1600" b="1" i="0" dirty="0">
                <a:solidFill>
                  <a:srgbClr val="000000"/>
                </a:solidFill>
                <a:effectLst/>
                <a:latin typeface="Verdana" panose="020B0604030504040204" pitchFamily="34" charset="0"/>
              </a:rPr>
              <a:t>JavaScript</a:t>
            </a:r>
            <a:r>
              <a:rPr lang="en-US" sz="1600" b="0" i="0" dirty="0">
                <a:solidFill>
                  <a:srgbClr val="000000"/>
                </a:solidFill>
                <a:effectLst/>
                <a:latin typeface="Verdana" panose="020B0604030504040204" pitchFamily="34" charset="0"/>
              </a:rPr>
              <a:t> to program the behavior of web pages</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68DD072-D85C-BF23-00FF-78FE42466B70}"/>
              </a:ext>
            </a:extLst>
          </p:cNvPr>
          <p:cNvSpPr>
            <a:spLocks noGrp="1"/>
          </p:cNvSpPr>
          <p:nvPr>
            <p:ph type="sldNum" sz="quarter" idx="12"/>
          </p:nvPr>
        </p:nvSpPr>
        <p:spPr/>
        <p:txBody>
          <a:bodyPr/>
          <a:lstStyle/>
          <a:p>
            <a:fld id="{56EB6A26-E255-41DA-B629-B741FA01731F}" type="slidenum">
              <a:rPr lang="en-US" smtClean="0"/>
              <a:t>5</a:t>
            </a:fld>
            <a:endParaRPr lang="en-US"/>
          </a:p>
        </p:txBody>
      </p:sp>
    </p:spTree>
    <p:extLst>
      <p:ext uri="{BB962C8B-B14F-4D97-AF65-F5344CB8AC3E}">
        <p14:creationId xmlns:p14="http://schemas.microsoft.com/office/powerpoint/2010/main" val="846226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9F356E-32ED-436E-000A-2A5B978E7119}"/>
              </a:ext>
            </a:extLst>
          </p:cNvPr>
          <p:cNvSpPr>
            <a:spLocks noGrp="1"/>
          </p:cNvSpPr>
          <p:nvPr>
            <p:ph type="sldNum" sz="quarter" idx="12"/>
          </p:nvPr>
        </p:nvSpPr>
        <p:spPr/>
        <p:txBody>
          <a:bodyPr/>
          <a:lstStyle/>
          <a:p>
            <a:fld id="{56EB6A26-E255-41DA-B629-B741FA01731F}" type="slidenum">
              <a:rPr lang="en-US" smtClean="0"/>
              <a:t>50</a:t>
            </a:fld>
            <a:endParaRPr lang="en-US"/>
          </a:p>
        </p:txBody>
      </p:sp>
      <p:sp>
        <p:nvSpPr>
          <p:cNvPr id="4" name="TextBox 3">
            <a:extLst>
              <a:ext uri="{FF2B5EF4-FFF2-40B4-BE49-F238E27FC236}">
                <a16:creationId xmlns:a16="http://schemas.microsoft.com/office/drawing/2014/main" id="{E4515C32-44E3-3D87-7919-D8F0BB71F8AB}"/>
              </a:ext>
            </a:extLst>
          </p:cNvPr>
          <p:cNvSpPr txBox="1"/>
          <p:nvPr/>
        </p:nvSpPr>
        <p:spPr>
          <a:xfrm>
            <a:off x="428625" y="309860"/>
            <a:ext cx="6096000" cy="3416320"/>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Number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value of a"</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Number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value of 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10" name="Picture 9">
            <a:extLst>
              <a:ext uri="{FF2B5EF4-FFF2-40B4-BE49-F238E27FC236}">
                <a16:creationId xmlns:a16="http://schemas.microsoft.com/office/drawing/2014/main" id="{307A8EC5-CBCC-A3D9-0C83-2B803C2A58A6}"/>
              </a:ext>
            </a:extLst>
          </p:cNvPr>
          <p:cNvPicPr>
            <a:picLocks noChangeAspect="1"/>
          </p:cNvPicPr>
          <p:nvPr/>
        </p:nvPicPr>
        <p:blipFill>
          <a:blip r:embed="rId2"/>
          <a:stretch>
            <a:fillRect/>
          </a:stretch>
        </p:blipFill>
        <p:spPr>
          <a:xfrm>
            <a:off x="595312" y="4529137"/>
            <a:ext cx="5219700" cy="1914525"/>
          </a:xfrm>
          <a:prstGeom prst="rect">
            <a:avLst/>
          </a:prstGeom>
        </p:spPr>
      </p:pic>
      <p:pic>
        <p:nvPicPr>
          <p:cNvPr id="12" name="Picture 11">
            <a:extLst>
              <a:ext uri="{FF2B5EF4-FFF2-40B4-BE49-F238E27FC236}">
                <a16:creationId xmlns:a16="http://schemas.microsoft.com/office/drawing/2014/main" id="{C27FECE8-D733-2055-66EC-9F0D4E493420}"/>
              </a:ext>
            </a:extLst>
          </p:cNvPr>
          <p:cNvPicPr>
            <a:picLocks noChangeAspect="1"/>
          </p:cNvPicPr>
          <p:nvPr/>
        </p:nvPicPr>
        <p:blipFill>
          <a:blip r:embed="rId3"/>
          <a:stretch>
            <a:fillRect/>
          </a:stretch>
        </p:blipFill>
        <p:spPr>
          <a:xfrm>
            <a:off x="8610600" y="1506855"/>
            <a:ext cx="1800225" cy="4438650"/>
          </a:xfrm>
          <a:prstGeom prst="rect">
            <a:avLst/>
          </a:prstGeom>
        </p:spPr>
      </p:pic>
      <p:pic>
        <p:nvPicPr>
          <p:cNvPr id="14" name="Picture 13">
            <a:extLst>
              <a:ext uri="{FF2B5EF4-FFF2-40B4-BE49-F238E27FC236}">
                <a16:creationId xmlns:a16="http://schemas.microsoft.com/office/drawing/2014/main" id="{73AFF31D-51FE-4A39-4F8C-EB486F135EE2}"/>
              </a:ext>
            </a:extLst>
          </p:cNvPr>
          <p:cNvPicPr>
            <a:picLocks noChangeAspect="1"/>
          </p:cNvPicPr>
          <p:nvPr/>
        </p:nvPicPr>
        <p:blipFill>
          <a:blip r:embed="rId4"/>
          <a:stretch>
            <a:fillRect/>
          </a:stretch>
        </p:blipFill>
        <p:spPr>
          <a:xfrm>
            <a:off x="647699" y="2509837"/>
            <a:ext cx="5267325" cy="1838325"/>
          </a:xfrm>
          <a:prstGeom prst="rect">
            <a:avLst/>
          </a:prstGeom>
        </p:spPr>
      </p:pic>
    </p:spTree>
    <p:extLst>
      <p:ext uri="{BB962C8B-B14F-4D97-AF65-F5344CB8AC3E}">
        <p14:creationId xmlns:p14="http://schemas.microsoft.com/office/powerpoint/2010/main" val="3804793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18903D-3900-88AC-33AC-73E99E509105}"/>
              </a:ext>
            </a:extLst>
          </p:cNvPr>
          <p:cNvSpPr>
            <a:spLocks noGrp="1"/>
          </p:cNvSpPr>
          <p:nvPr>
            <p:ph type="sldNum" sz="quarter" idx="12"/>
          </p:nvPr>
        </p:nvSpPr>
        <p:spPr/>
        <p:txBody>
          <a:bodyPr/>
          <a:lstStyle/>
          <a:p>
            <a:fld id="{56EB6A26-E255-41DA-B629-B741FA01731F}" type="slidenum">
              <a:rPr lang="en-US" smtClean="0"/>
              <a:t>51</a:t>
            </a:fld>
            <a:endParaRPr lang="en-US"/>
          </a:p>
        </p:txBody>
      </p:sp>
      <p:sp>
        <p:nvSpPr>
          <p:cNvPr id="4" name="TextBox 3">
            <a:extLst>
              <a:ext uri="{FF2B5EF4-FFF2-40B4-BE49-F238E27FC236}">
                <a16:creationId xmlns:a16="http://schemas.microsoft.com/office/drawing/2014/main" id="{09E064AB-E9AC-B02C-7B79-B933DC6A12BA}"/>
              </a:ext>
            </a:extLst>
          </p:cNvPr>
          <p:cNvSpPr txBox="1"/>
          <p:nvPr/>
        </p:nvSpPr>
        <p:spPr>
          <a:xfrm>
            <a:off x="5905500" y="575766"/>
            <a:ext cx="6096000" cy="4247317"/>
          </a:xfrm>
          <a:prstGeom prst="rect">
            <a:avLst/>
          </a:prstGeom>
          <a:noFill/>
        </p:spPr>
        <p:txBody>
          <a:bodyPr wrap="square">
            <a:spAutoFit/>
          </a:bodyPr>
          <a:lstStyle/>
          <a:p>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"&lt;caption&gt;Personal Information &lt;/caption&gt;"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"&lt;tr&gt;"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 </a:t>
            </a:r>
            <a:r>
              <a:rPr lang="en-US" b="0" dirty="0" err="1">
                <a:solidFill>
                  <a:srgbClr val="CE9178"/>
                </a:solidFill>
                <a:effectLst/>
                <a:latin typeface="Consolas" panose="020B0609020204030204" pitchFamily="49" charset="0"/>
              </a:rPr>
              <a:t>Firstname</a:t>
            </a:r>
            <a:r>
              <a:rPr lang="en-US" b="0" dirty="0">
                <a:solidFill>
                  <a:srgbClr val="CE9178"/>
                </a:solidFill>
                <a:effectLst/>
                <a:latin typeface="Consolas" panose="020B0609020204030204" pitchFamily="49" charset="0"/>
              </a:rPr>
              <a:t> &lt;/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a:t>
            </a:r>
            <a:r>
              <a:rPr lang="en-US" b="0" dirty="0" err="1">
                <a:solidFill>
                  <a:srgbClr val="CE9178"/>
                </a:solidFill>
                <a:effectLst/>
                <a:latin typeface="Consolas" panose="020B0609020204030204" pitchFamily="49" charset="0"/>
              </a:rPr>
              <a:t>Lastname</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"&lt;/tr&gt;"</a:t>
            </a:r>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"&lt;tr&gt;"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"&lt;td&gt;1&lt;/td&gt;"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"&lt;td&gt;Simanta&lt;/td&gt;"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"&lt;td&gt;Kasaju&lt;/td&gt;"</a:t>
            </a:r>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"&lt;/tr&gt;"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8A9456F4-B46E-996A-54BC-AD5A93E758EC}"/>
              </a:ext>
            </a:extLst>
          </p:cNvPr>
          <p:cNvSpPr txBox="1"/>
          <p:nvPr/>
        </p:nvSpPr>
        <p:spPr>
          <a:xfrm>
            <a:off x="104775" y="-41473"/>
            <a:ext cx="6096000" cy="4801314"/>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bordersize</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bordersize</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"select a border table size</a:t>
            </a:r>
            <a:r>
              <a:rPr lang="en-US" b="0" dirty="0">
                <a:solidFill>
                  <a:srgbClr val="D7BA7D"/>
                </a:solidFill>
                <a:effectLst/>
                <a:latin typeface="Consolas" panose="020B0609020204030204" pitchFamily="49" charset="0"/>
              </a:rPr>
              <a:t>\n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C586C0"/>
                </a:solidFill>
                <a:effectLst/>
                <a:latin typeface="Consolas" panose="020B0609020204030204" pitchFamily="49" charset="0"/>
              </a:rPr>
              <a:t>switch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bordersize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case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"&lt;table&gt;"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break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case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"&lt;table border='1'&gt;"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break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case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"&lt;table&gt; border='4'&gt;"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break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case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"8"</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"&lt;table border='8'&gt;&gt;"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break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586C0"/>
                </a:solidFill>
                <a:effectLst/>
                <a:latin typeface="Consolas" panose="020B0609020204030204" pitchFamily="49" charset="0"/>
              </a:rPr>
              <a:t>default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"error"</a:t>
            </a:r>
            <a:r>
              <a:rPr lang="en-US" b="0"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8E93D347-B958-0CE9-5092-2CFDA94B762A}"/>
              </a:ext>
            </a:extLst>
          </p:cNvPr>
          <p:cNvPicPr>
            <a:picLocks noChangeAspect="1"/>
          </p:cNvPicPr>
          <p:nvPr/>
        </p:nvPicPr>
        <p:blipFill>
          <a:blip r:embed="rId2"/>
          <a:stretch>
            <a:fillRect/>
          </a:stretch>
        </p:blipFill>
        <p:spPr>
          <a:xfrm>
            <a:off x="4772025" y="4300537"/>
            <a:ext cx="6002097" cy="2557463"/>
          </a:xfrm>
          <a:prstGeom prst="rect">
            <a:avLst/>
          </a:prstGeom>
        </p:spPr>
      </p:pic>
    </p:spTree>
    <p:extLst>
      <p:ext uri="{BB962C8B-B14F-4D97-AF65-F5344CB8AC3E}">
        <p14:creationId xmlns:p14="http://schemas.microsoft.com/office/powerpoint/2010/main" val="3210710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DA87D2-AB8C-B042-94C5-608577202E72}"/>
              </a:ext>
            </a:extLst>
          </p:cNvPr>
          <p:cNvSpPr>
            <a:spLocks noGrp="1"/>
          </p:cNvSpPr>
          <p:nvPr>
            <p:ph type="sldNum" sz="quarter" idx="12"/>
          </p:nvPr>
        </p:nvSpPr>
        <p:spPr/>
        <p:txBody>
          <a:bodyPr/>
          <a:lstStyle/>
          <a:p>
            <a:fld id="{56EB6A26-E255-41DA-B629-B741FA01731F}" type="slidenum">
              <a:rPr lang="en-US" smtClean="0"/>
              <a:t>52</a:t>
            </a:fld>
            <a:endParaRPr lang="en-US"/>
          </a:p>
        </p:txBody>
      </p:sp>
      <p:pic>
        <p:nvPicPr>
          <p:cNvPr id="3" name="Picture 2">
            <a:extLst>
              <a:ext uri="{FF2B5EF4-FFF2-40B4-BE49-F238E27FC236}">
                <a16:creationId xmlns:a16="http://schemas.microsoft.com/office/drawing/2014/main" id="{B0F16EEE-0CAA-DB62-C3E5-DB1AA720427B}"/>
              </a:ext>
            </a:extLst>
          </p:cNvPr>
          <p:cNvPicPr>
            <a:picLocks noChangeAspect="1"/>
          </p:cNvPicPr>
          <p:nvPr/>
        </p:nvPicPr>
        <p:blipFill>
          <a:blip r:embed="rId2"/>
          <a:stretch>
            <a:fillRect/>
          </a:stretch>
        </p:blipFill>
        <p:spPr>
          <a:xfrm>
            <a:off x="781050" y="1404937"/>
            <a:ext cx="6181725" cy="3400425"/>
          </a:xfrm>
          <a:prstGeom prst="rect">
            <a:avLst/>
          </a:prstGeom>
        </p:spPr>
      </p:pic>
    </p:spTree>
    <p:extLst>
      <p:ext uri="{BB962C8B-B14F-4D97-AF65-F5344CB8AC3E}">
        <p14:creationId xmlns:p14="http://schemas.microsoft.com/office/powerpoint/2010/main" val="147863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64F64-CA7F-7E18-86E8-47861DF94445}"/>
              </a:ext>
            </a:extLst>
          </p:cNvPr>
          <p:cNvPicPr>
            <a:picLocks noChangeAspect="1"/>
          </p:cNvPicPr>
          <p:nvPr/>
        </p:nvPicPr>
        <p:blipFill>
          <a:blip r:embed="rId2"/>
          <a:stretch>
            <a:fillRect/>
          </a:stretch>
        </p:blipFill>
        <p:spPr>
          <a:xfrm>
            <a:off x="238125" y="1247775"/>
            <a:ext cx="7553325" cy="3429000"/>
          </a:xfrm>
          <a:prstGeom prst="rect">
            <a:avLst/>
          </a:prstGeom>
        </p:spPr>
      </p:pic>
      <p:sp>
        <p:nvSpPr>
          <p:cNvPr id="2" name="Slide Number Placeholder 1">
            <a:extLst>
              <a:ext uri="{FF2B5EF4-FFF2-40B4-BE49-F238E27FC236}">
                <a16:creationId xmlns:a16="http://schemas.microsoft.com/office/drawing/2014/main" id="{E1EF1385-5A63-61B2-A120-7326D3A69F55}"/>
              </a:ext>
            </a:extLst>
          </p:cNvPr>
          <p:cNvSpPr>
            <a:spLocks noGrp="1"/>
          </p:cNvSpPr>
          <p:nvPr>
            <p:ph type="sldNum" sz="quarter" idx="12"/>
          </p:nvPr>
        </p:nvSpPr>
        <p:spPr/>
        <p:txBody>
          <a:bodyPr/>
          <a:lstStyle/>
          <a:p>
            <a:fld id="{56EB6A26-E255-41DA-B629-B741FA01731F}" type="slidenum">
              <a:rPr lang="en-US" smtClean="0"/>
              <a:t>53</a:t>
            </a:fld>
            <a:endParaRPr lang="en-US"/>
          </a:p>
        </p:txBody>
      </p:sp>
    </p:spTree>
    <p:extLst>
      <p:ext uri="{BB962C8B-B14F-4D97-AF65-F5344CB8AC3E}">
        <p14:creationId xmlns:p14="http://schemas.microsoft.com/office/powerpoint/2010/main" val="3856788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F9460-9835-D52C-023D-0ED74E05D625}"/>
              </a:ext>
            </a:extLst>
          </p:cNvPr>
          <p:cNvPicPr>
            <a:picLocks noChangeAspect="1"/>
          </p:cNvPicPr>
          <p:nvPr/>
        </p:nvPicPr>
        <p:blipFill>
          <a:blip r:embed="rId2"/>
          <a:stretch>
            <a:fillRect/>
          </a:stretch>
        </p:blipFill>
        <p:spPr>
          <a:xfrm>
            <a:off x="71437" y="161925"/>
            <a:ext cx="6453187" cy="5734050"/>
          </a:xfrm>
          <a:prstGeom prst="rect">
            <a:avLst/>
          </a:prstGeom>
        </p:spPr>
      </p:pic>
      <p:pic>
        <p:nvPicPr>
          <p:cNvPr id="5" name="Picture 4">
            <a:extLst>
              <a:ext uri="{FF2B5EF4-FFF2-40B4-BE49-F238E27FC236}">
                <a16:creationId xmlns:a16="http://schemas.microsoft.com/office/drawing/2014/main" id="{1F037618-37C9-553E-0F9D-9F26712A5ECC}"/>
              </a:ext>
            </a:extLst>
          </p:cNvPr>
          <p:cNvPicPr>
            <a:picLocks noChangeAspect="1"/>
          </p:cNvPicPr>
          <p:nvPr/>
        </p:nvPicPr>
        <p:blipFill>
          <a:blip r:embed="rId3"/>
          <a:stretch>
            <a:fillRect/>
          </a:stretch>
        </p:blipFill>
        <p:spPr>
          <a:xfrm>
            <a:off x="5124449" y="1671637"/>
            <a:ext cx="7115175" cy="4886325"/>
          </a:xfrm>
          <a:prstGeom prst="rect">
            <a:avLst/>
          </a:prstGeom>
        </p:spPr>
      </p:pic>
      <p:sp>
        <p:nvSpPr>
          <p:cNvPr id="2" name="Slide Number Placeholder 1">
            <a:extLst>
              <a:ext uri="{FF2B5EF4-FFF2-40B4-BE49-F238E27FC236}">
                <a16:creationId xmlns:a16="http://schemas.microsoft.com/office/drawing/2014/main" id="{63578032-86D7-338F-28CC-50345CD70623}"/>
              </a:ext>
            </a:extLst>
          </p:cNvPr>
          <p:cNvSpPr>
            <a:spLocks noGrp="1"/>
          </p:cNvSpPr>
          <p:nvPr>
            <p:ph type="sldNum" sz="quarter" idx="12"/>
          </p:nvPr>
        </p:nvSpPr>
        <p:spPr/>
        <p:txBody>
          <a:bodyPr/>
          <a:lstStyle/>
          <a:p>
            <a:fld id="{56EB6A26-E255-41DA-B629-B741FA01731F}" type="slidenum">
              <a:rPr lang="en-US" smtClean="0"/>
              <a:t>54</a:t>
            </a:fld>
            <a:endParaRPr lang="en-US"/>
          </a:p>
        </p:txBody>
      </p:sp>
    </p:spTree>
    <p:extLst>
      <p:ext uri="{BB962C8B-B14F-4D97-AF65-F5344CB8AC3E}">
        <p14:creationId xmlns:p14="http://schemas.microsoft.com/office/powerpoint/2010/main" val="3981254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0C0F3-BFF9-0B24-5A93-D2EB379DBA40}"/>
              </a:ext>
            </a:extLst>
          </p:cNvPr>
          <p:cNvPicPr>
            <a:picLocks noChangeAspect="1"/>
          </p:cNvPicPr>
          <p:nvPr/>
        </p:nvPicPr>
        <p:blipFill>
          <a:blip r:embed="rId2"/>
          <a:stretch>
            <a:fillRect/>
          </a:stretch>
        </p:blipFill>
        <p:spPr>
          <a:xfrm>
            <a:off x="400050" y="295275"/>
            <a:ext cx="6010275" cy="5448300"/>
          </a:xfrm>
          <a:prstGeom prst="rect">
            <a:avLst/>
          </a:prstGeom>
        </p:spPr>
      </p:pic>
      <p:pic>
        <p:nvPicPr>
          <p:cNvPr id="5" name="Picture 4">
            <a:extLst>
              <a:ext uri="{FF2B5EF4-FFF2-40B4-BE49-F238E27FC236}">
                <a16:creationId xmlns:a16="http://schemas.microsoft.com/office/drawing/2014/main" id="{2E37991A-9899-4FE7-08DD-9E9591F8BB82}"/>
              </a:ext>
            </a:extLst>
          </p:cNvPr>
          <p:cNvPicPr>
            <a:picLocks noChangeAspect="1"/>
          </p:cNvPicPr>
          <p:nvPr/>
        </p:nvPicPr>
        <p:blipFill>
          <a:blip r:embed="rId3"/>
          <a:stretch>
            <a:fillRect/>
          </a:stretch>
        </p:blipFill>
        <p:spPr>
          <a:xfrm>
            <a:off x="5695950" y="57150"/>
            <a:ext cx="3448050" cy="6505575"/>
          </a:xfrm>
          <a:prstGeom prst="rect">
            <a:avLst/>
          </a:prstGeom>
        </p:spPr>
      </p:pic>
      <p:pic>
        <p:nvPicPr>
          <p:cNvPr id="7" name="Picture 6">
            <a:extLst>
              <a:ext uri="{FF2B5EF4-FFF2-40B4-BE49-F238E27FC236}">
                <a16:creationId xmlns:a16="http://schemas.microsoft.com/office/drawing/2014/main" id="{8AAB5C3E-0EA8-2135-EB05-BFF8A851440B}"/>
              </a:ext>
            </a:extLst>
          </p:cNvPr>
          <p:cNvPicPr>
            <a:picLocks noChangeAspect="1"/>
          </p:cNvPicPr>
          <p:nvPr/>
        </p:nvPicPr>
        <p:blipFill>
          <a:blip r:embed="rId4"/>
          <a:stretch>
            <a:fillRect/>
          </a:stretch>
        </p:blipFill>
        <p:spPr>
          <a:xfrm>
            <a:off x="8843962" y="866775"/>
            <a:ext cx="3095625" cy="3943350"/>
          </a:xfrm>
          <a:prstGeom prst="rect">
            <a:avLst/>
          </a:prstGeom>
        </p:spPr>
      </p:pic>
      <p:sp>
        <p:nvSpPr>
          <p:cNvPr id="2" name="Slide Number Placeholder 1">
            <a:extLst>
              <a:ext uri="{FF2B5EF4-FFF2-40B4-BE49-F238E27FC236}">
                <a16:creationId xmlns:a16="http://schemas.microsoft.com/office/drawing/2014/main" id="{84F2A7B6-2848-935D-E0A5-E3A782BBD17D}"/>
              </a:ext>
            </a:extLst>
          </p:cNvPr>
          <p:cNvSpPr>
            <a:spLocks noGrp="1"/>
          </p:cNvSpPr>
          <p:nvPr>
            <p:ph type="sldNum" sz="quarter" idx="12"/>
          </p:nvPr>
        </p:nvSpPr>
        <p:spPr/>
        <p:txBody>
          <a:bodyPr/>
          <a:lstStyle/>
          <a:p>
            <a:fld id="{56EB6A26-E255-41DA-B629-B741FA01731F}" type="slidenum">
              <a:rPr lang="en-US" smtClean="0"/>
              <a:t>55</a:t>
            </a:fld>
            <a:endParaRPr lang="en-US"/>
          </a:p>
        </p:txBody>
      </p:sp>
    </p:spTree>
    <p:extLst>
      <p:ext uri="{BB962C8B-B14F-4D97-AF65-F5344CB8AC3E}">
        <p14:creationId xmlns:p14="http://schemas.microsoft.com/office/powerpoint/2010/main" val="3316975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C02AC-F730-1A93-F489-92534B11ADF9}"/>
              </a:ext>
            </a:extLst>
          </p:cNvPr>
          <p:cNvPicPr>
            <a:picLocks noChangeAspect="1"/>
          </p:cNvPicPr>
          <p:nvPr/>
        </p:nvPicPr>
        <p:blipFill>
          <a:blip r:embed="rId2"/>
          <a:stretch>
            <a:fillRect/>
          </a:stretch>
        </p:blipFill>
        <p:spPr>
          <a:xfrm>
            <a:off x="623887" y="376237"/>
            <a:ext cx="9567863" cy="5076825"/>
          </a:xfrm>
          <a:prstGeom prst="rect">
            <a:avLst/>
          </a:prstGeom>
        </p:spPr>
      </p:pic>
      <p:sp>
        <p:nvSpPr>
          <p:cNvPr id="2" name="Slide Number Placeholder 1">
            <a:extLst>
              <a:ext uri="{FF2B5EF4-FFF2-40B4-BE49-F238E27FC236}">
                <a16:creationId xmlns:a16="http://schemas.microsoft.com/office/drawing/2014/main" id="{50D34C0A-CB9C-684C-6C7B-11462A599B66}"/>
              </a:ext>
            </a:extLst>
          </p:cNvPr>
          <p:cNvSpPr>
            <a:spLocks noGrp="1"/>
          </p:cNvSpPr>
          <p:nvPr>
            <p:ph type="sldNum" sz="quarter" idx="12"/>
          </p:nvPr>
        </p:nvSpPr>
        <p:spPr/>
        <p:txBody>
          <a:bodyPr/>
          <a:lstStyle/>
          <a:p>
            <a:fld id="{56EB6A26-E255-41DA-B629-B741FA01731F}" type="slidenum">
              <a:rPr lang="en-US" smtClean="0"/>
              <a:t>56</a:t>
            </a:fld>
            <a:endParaRPr lang="en-US"/>
          </a:p>
        </p:txBody>
      </p:sp>
    </p:spTree>
    <p:extLst>
      <p:ext uri="{BB962C8B-B14F-4D97-AF65-F5344CB8AC3E}">
        <p14:creationId xmlns:p14="http://schemas.microsoft.com/office/powerpoint/2010/main" val="2527707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C94014-BF6D-D17F-C580-FE0F93D7298A}"/>
              </a:ext>
            </a:extLst>
          </p:cNvPr>
          <p:cNvSpPr txBox="1"/>
          <p:nvPr/>
        </p:nvSpPr>
        <p:spPr>
          <a:xfrm>
            <a:off x="552450" y="403563"/>
            <a:ext cx="6096000" cy="2031325"/>
          </a:xfrm>
          <a:prstGeom prst="rect">
            <a:avLst/>
          </a:prstGeom>
          <a:noFill/>
        </p:spPr>
        <p:txBody>
          <a:bodyPr wrap="square">
            <a:spAutoFit/>
          </a:bodyPr>
          <a:lstStyle/>
          <a:p>
            <a:r>
              <a:rPr lang="en-US" dirty="0"/>
              <a:t>&lt;script&gt;</a:t>
            </a:r>
          </a:p>
          <a:p>
            <a:r>
              <a:rPr lang="en-US" dirty="0"/>
              <a:t>let x = 5 + 5;</a:t>
            </a:r>
          </a:p>
          <a:p>
            <a:r>
              <a:rPr lang="en-US" dirty="0"/>
              <a:t>let y = "5" + 5;</a:t>
            </a:r>
          </a:p>
          <a:p>
            <a:r>
              <a:rPr lang="en-US" dirty="0"/>
              <a:t>let z = "Hello" + 5;</a:t>
            </a:r>
          </a:p>
          <a:p>
            <a:r>
              <a:rPr lang="en-US" dirty="0" err="1"/>
              <a:t>document.getElementById</a:t>
            </a:r>
            <a:r>
              <a:rPr lang="en-US" dirty="0"/>
              <a:t>("demo").</a:t>
            </a:r>
            <a:r>
              <a:rPr lang="en-US" dirty="0" err="1"/>
              <a:t>innerHTML</a:t>
            </a:r>
            <a:r>
              <a:rPr lang="en-US" dirty="0"/>
              <a:t> =</a:t>
            </a:r>
          </a:p>
          <a:p>
            <a:r>
              <a:rPr lang="en-US" dirty="0"/>
              <a:t>x + "&lt;</a:t>
            </a:r>
            <a:r>
              <a:rPr lang="en-US" dirty="0" err="1"/>
              <a:t>br</a:t>
            </a:r>
            <a:r>
              <a:rPr lang="en-US" dirty="0"/>
              <a:t>&gt;" + y + "&lt;</a:t>
            </a:r>
            <a:r>
              <a:rPr lang="en-US" dirty="0" err="1"/>
              <a:t>br</a:t>
            </a:r>
            <a:r>
              <a:rPr lang="en-US" dirty="0"/>
              <a:t>&gt;" + z;</a:t>
            </a:r>
          </a:p>
          <a:p>
            <a:r>
              <a:rPr lang="en-US" dirty="0"/>
              <a:t>&lt;/script&gt;</a:t>
            </a:r>
          </a:p>
        </p:txBody>
      </p:sp>
      <p:pic>
        <p:nvPicPr>
          <p:cNvPr id="5" name="Picture 4">
            <a:extLst>
              <a:ext uri="{FF2B5EF4-FFF2-40B4-BE49-F238E27FC236}">
                <a16:creationId xmlns:a16="http://schemas.microsoft.com/office/drawing/2014/main" id="{60813FEA-2C7B-7B75-19F8-F57ACFD36242}"/>
              </a:ext>
            </a:extLst>
          </p:cNvPr>
          <p:cNvPicPr>
            <a:picLocks noChangeAspect="1"/>
          </p:cNvPicPr>
          <p:nvPr/>
        </p:nvPicPr>
        <p:blipFill>
          <a:blip r:embed="rId2"/>
          <a:stretch>
            <a:fillRect/>
          </a:stretch>
        </p:blipFill>
        <p:spPr>
          <a:xfrm>
            <a:off x="6548437" y="242887"/>
            <a:ext cx="3971925" cy="1971675"/>
          </a:xfrm>
          <a:prstGeom prst="rect">
            <a:avLst/>
          </a:prstGeom>
        </p:spPr>
      </p:pic>
      <p:sp>
        <p:nvSpPr>
          <p:cNvPr id="2" name="Slide Number Placeholder 1">
            <a:extLst>
              <a:ext uri="{FF2B5EF4-FFF2-40B4-BE49-F238E27FC236}">
                <a16:creationId xmlns:a16="http://schemas.microsoft.com/office/drawing/2014/main" id="{1CD9CC1D-ED5C-E26F-9FF4-9AA855146431}"/>
              </a:ext>
            </a:extLst>
          </p:cNvPr>
          <p:cNvSpPr>
            <a:spLocks noGrp="1"/>
          </p:cNvSpPr>
          <p:nvPr>
            <p:ph type="sldNum" sz="quarter" idx="12"/>
          </p:nvPr>
        </p:nvSpPr>
        <p:spPr/>
        <p:txBody>
          <a:bodyPr/>
          <a:lstStyle/>
          <a:p>
            <a:fld id="{56EB6A26-E255-41DA-B629-B741FA01731F}" type="slidenum">
              <a:rPr lang="en-US" smtClean="0"/>
              <a:t>57</a:t>
            </a:fld>
            <a:endParaRPr lang="en-US"/>
          </a:p>
        </p:txBody>
      </p:sp>
    </p:spTree>
    <p:extLst>
      <p:ext uri="{BB962C8B-B14F-4D97-AF65-F5344CB8AC3E}">
        <p14:creationId xmlns:p14="http://schemas.microsoft.com/office/powerpoint/2010/main" val="150247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6C0668-44BE-78CE-32CA-F676B188271A}"/>
              </a:ext>
            </a:extLst>
          </p:cNvPr>
          <p:cNvPicPr>
            <a:picLocks noChangeAspect="1"/>
          </p:cNvPicPr>
          <p:nvPr/>
        </p:nvPicPr>
        <p:blipFill>
          <a:blip r:embed="rId2"/>
          <a:stretch>
            <a:fillRect/>
          </a:stretch>
        </p:blipFill>
        <p:spPr>
          <a:xfrm>
            <a:off x="1" y="52387"/>
            <a:ext cx="6096000" cy="5572125"/>
          </a:xfrm>
          <a:prstGeom prst="rect">
            <a:avLst/>
          </a:prstGeom>
        </p:spPr>
      </p:pic>
      <p:pic>
        <p:nvPicPr>
          <p:cNvPr id="5" name="Picture 4">
            <a:extLst>
              <a:ext uri="{FF2B5EF4-FFF2-40B4-BE49-F238E27FC236}">
                <a16:creationId xmlns:a16="http://schemas.microsoft.com/office/drawing/2014/main" id="{1759C993-48BC-8557-62FA-8A11ABF8D891}"/>
              </a:ext>
            </a:extLst>
          </p:cNvPr>
          <p:cNvPicPr>
            <a:picLocks noChangeAspect="1"/>
          </p:cNvPicPr>
          <p:nvPr/>
        </p:nvPicPr>
        <p:blipFill>
          <a:blip r:embed="rId3"/>
          <a:stretch>
            <a:fillRect/>
          </a:stretch>
        </p:blipFill>
        <p:spPr>
          <a:xfrm>
            <a:off x="6096000" y="209550"/>
            <a:ext cx="5653087" cy="6019800"/>
          </a:xfrm>
          <a:prstGeom prst="rect">
            <a:avLst/>
          </a:prstGeom>
        </p:spPr>
      </p:pic>
      <p:pic>
        <p:nvPicPr>
          <p:cNvPr id="7" name="Picture 6">
            <a:extLst>
              <a:ext uri="{FF2B5EF4-FFF2-40B4-BE49-F238E27FC236}">
                <a16:creationId xmlns:a16="http://schemas.microsoft.com/office/drawing/2014/main" id="{7F7725B9-CB26-8843-00E2-1EB3318535FB}"/>
              </a:ext>
            </a:extLst>
          </p:cNvPr>
          <p:cNvPicPr>
            <a:picLocks noChangeAspect="1"/>
          </p:cNvPicPr>
          <p:nvPr/>
        </p:nvPicPr>
        <p:blipFill>
          <a:blip r:embed="rId4"/>
          <a:stretch>
            <a:fillRect/>
          </a:stretch>
        </p:blipFill>
        <p:spPr>
          <a:xfrm>
            <a:off x="119062" y="5684043"/>
            <a:ext cx="4162425" cy="485775"/>
          </a:xfrm>
          <a:prstGeom prst="rect">
            <a:avLst/>
          </a:prstGeom>
        </p:spPr>
      </p:pic>
      <p:pic>
        <p:nvPicPr>
          <p:cNvPr id="9" name="Picture 8">
            <a:extLst>
              <a:ext uri="{FF2B5EF4-FFF2-40B4-BE49-F238E27FC236}">
                <a16:creationId xmlns:a16="http://schemas.microsoft.com/office/drawing/2014/main" id="{2736595E-8D59-921F-1C99-80680740851F}"/>
              </a:ext>
            </a:extLst>
          </p:cNvPr>
          <p:cNvPicPr>
            <a:picLocks noChangeAspect="1"/>
          </p:cNvPicPr>
          <p:nvPr/>
        </p:nvPicPr>
        <p:blipFill>
          <a:blip r:embed="rId5"/>
          <a:stretch>
            <a:fillRect/>
          </a:stretch>
        </p:blipFill>
        <p:spPr>
          <a:xfrm>
            <a:off x="0" y="6217443"/>
            <a:ext cx="4657725" cy="409575"/>
          </a:xfrm>
          <a:prstGeom prst="rect">
            <a:avLst/>
          </a:prstGeom>
        </p:spPr>
      </p:pic>
      <p:sp>
        <p:nvSpPr>
          <p:cNvPr id="10" name="TextBox 9">
            <a:extLst>
              <a:ext uri="{FF2B5EF4-FFF2-40B4-BE49-F238E27FC236}">
                <a16:creationId xmlns:a16="http://schemas.microsoft.com/office/drawing/2014/main" id="{BB5FE81C-90BD-DCAC-11F4-EC2601A82ECA}"/>
              </a:ext>
            </a:extLst>
          </p:cNvPr>
          <p:cNvSpPr txBox="1"/>
          <p:nvPr/>
        </p:nvSpPr>
        <p:spPr>
          <a:xfrm>
            <a:off x="3986213" y="5736311"/>
            <a:ext cx="1390650" cy="369332"/>
          </a:xfrm>
          <a:prstGeom prst="rect">
            <a:avLst/>
          </a:prstGeom>
          <a:noFill/>
        </p:spPr>
        <p:txBody>
          <a:bodyPr wrap="square" rtlCol="0">
            <a:spAutoFit/>
          </a:bodyPr>
          <a:lstStyle/>
          <a:p>
            <a:r>
              <a:rPr lang="en-US" dirty="0"/>
              <a:t>(Identical)</a:t>
            </a:r>
          </a:p>
        </p:txBody>
      </p:sp>
      <p:sp>
        <p:nvSpPr>
          <p:cNvPr id="11" name="TextBox 10">
            <a:extLst>
              <a:ext uri="{FF2B5EF4-FFF2-40B4-BE49-F238E27FC236}">
                <a16:creationId xmlns:a16="http://schemas.microsoft.com/office/drawing/2014/main" id="{56FBBD38-B984-F45E-6963-1F39235BE758}"/>
              </a:ext>
            </a:extLst>
          </p:cNvPr>
          <p:cNvSpPr txBox="1"/>
          <p:nvPr/>
        </p:nvSpPr>
        <p:spPr>
          <a:xfrm>
            <a:off x="4493419" y="6248400"/>
            <a:ext cx="1602581" cy="369332"/>
          </a:xfrm>
          <a:prstGeom prst="rect">
            <a:avLst/>
          </a:prstGeom>
          <a:noFill/>
        </p:spPr>
        <p:txBody>
          <a:bodyPr wrap="square" rtlCol="0">
            <a:spAutoFit/>
          </a:bodyPr>
          <a:lstStyle/>
          <a:p>
            <a:r>
              <a:rPr lang="en-US" dirty="0"/>
              <a:t>(non Identical)</a:t>
            </a:r>
          </a:p>
        </p:txBody>
      </p:sp>
      <p:sp>
        <p:nvSpPr>
          <p:cNvPr id="2" name="Slide Number Placeholder 1">
            <a:extLst>
              <a:ext uri="{FF2B5EF4-FFF2-40B4-BE49-F238E27FC236}">
                <a16:creationId xmlns:a16="http://schemas.microsoft.com/office/drawing/2014/main" id="{09E2E084-5E12-485A-F6D1-BE1DA7D1B680}"/>
              </a:ext>
            </a:extLst>
          </p:cNvPr>
          <p:cNvSpPr>
            <a:spLocks noGrp="1"/>
          </p:cNvSpPr>
          <p:nvPr>
            <p:ph type="sldNum" sz="quarter" idx="12"/>
          </p:nvPr>
        </p:nvSpPr>
        <p:spPr/>
        <p:txBody>
          <a:bodyPr/>
          <a:lstStyle/>
          <a:p>
            <a:fld id="{56EB6A26-E255-41DA-B629-B741FA01731F}" type="slidenum">
              <a:rPr lang="en-US" smtClean="0"/>
              <a:t>58</a:t>
            </a:fld>
            <a:endParaRPr lang="en-US"/>
          </a:p>
        </p:txBody>
      </p:sp>
    </p:spTree>
    <p:extLst>
      <p:ext uri="{BB962C8B-B14F-4D97-AF65-F5344CB8AC3E}">
        <p14:creationId xmlns:p14="http://schemas.microsoft.com/office/powerpoint/2010/main" val="821927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7A93B-9B9D-7B01-1E69-0E3E1B80F9C6}"/>
              </a:ext>
            </a:extLst>
          </p:cNvPr>
          <p:cNvSpPr txBox="1"/>
          <p:nvPr/>
        </p:nvSpPr>
        <p:spPr>
          <a:xfrm flipH="1">
            <a:off x="226693" y="304800"/>
            <a:ext cx="7736206" cy="646331"/>
          </a:xfrm>
          <a:prstGeom prst="rect">
            <a:avLst/>
          </a:prstGeom>
          <a:noFill/>
        </p:spPr>
        <p:txBody>
          <a:bodyPr wrap="square" rtlCol="0">
            <a:spAutoFit/>
          </a:bodyPr>
          <a:lstStyle/>
          <a:p>
            <a:r>
              <a:rPr lang="en-US" dirty="0"/>
              <a:t>== is Abstract equality just values are compared</a:t>
            </a:r>
          </a:p>
          <a:p>
            <a:r>
              <a:rPr lang="en-US" dirty="0"/>
              <a:t>=== is strict equality values and datatypes are compared.</a:t>
            </a:r>
          </a:p>
        </p:txBody>
      </p:sp>
      <p:pic>
        <p:nvPicPr>
          <p:cNvPr id="4" name="Picture 3">
            <a:extLst>
              <a:ext uri="{FF2B5EF4-FFF2-40B4-BE49-F238E27FC236}">
                <a16:creationId xmlns:a16="http://schemas.microsoft.com/office/drawing/2014/main" id="{D7DB63F0-A48A-0FC5-42E9-C2699F457BB9}"/>
              </a:ext>
            </a:extLst>
          </p:cNvPr>
          <p:cNvPicPr>
            <a:picLocks noChangeAspect="1"/>
          </p:cNvPicPr>
          <p:nvPr/>
        </p:nvPicPr>
        <p:blipFill>
          <a:blip r:embed="rId2"/>
          <a:stretch>
            <a:fillRect/>
          </a:stretch>
        </p:blipFill>
        <p:spPr>
          <a:xfrm>
            <a:off x="409575" y="1519237"/>
            <a:ext cx="2952750" cy="3095625"/>
          </a:xfrm>
          <a:prstGeom prst="rect">
            <a:avLst/>
          </a:prstGeom>
        </p:spPr>
      </p:pic>
      <p:pic>
        <p:nvPicPr>
          <p:cNvPr id="6" name="Picture 5">
            <a:extLst>
              <a:ext uri="{FF2B5EF4-FFF2-40B4-BE49-F238E27FC236}">
                <a16:creationId xmlns:a16="http://schemas.microsoft.com/office/drawing/2014/main" id="{A145AB31-931D-E0C4-6601-81000E1FB606}"/>
              </a:ext>
            </a:extLst>
          </p:cNvPr>
          <p:cNvPicPr>
            <a:picLocks noChangeAspect="1"/>
          </p:cNvPicPr>
          <p:nvPr/>
        </p:nvPicPr>
        <p:blipFill>
          <a:blip r:embed="rId3"/>
          <a:stretch>
            <a:fillRect/>
          </a:stretch>
        </p:blipFill>
        <p:spPr>
          <a:xfrm>
            <a:off x="4743450" y="1390649"/>
            <a:ext cx="2952750" cy="3352800"/>
          </a:xfrm>
          <a:prstGeom prst="rect">
            <a:avLst/>
          </a:prstGeom>
        </p:spPr>
      </p:pic>
      <p:sp>
        <p:nvSpPr>
          <p:cNvPr id="3" name="Slide Number Placeholder 2">
            <a:extLst>
              <a:ext uri="{FF2B5EF4-FFF2-40B4-BE49-F238E27FC236}">
                <a16:creationId xmlns:a16="http://schemas.microsoft.com/office/drawing/2014/main" id="{DB5DE19C-9145-56D7-47C9-A856A398EEA8}"/>
              </a:ext>
            </a:extLst>
          </p:cNvPr>
          <p:cNvSpPr>
            <a:spLocks noGrp="1"/>
          </p:cNvSpPr>
          <p:nvPr>
            <p:ph type="sldNum" sz="quarter" idx="12"/>
          </p:nvPr>
        </p:nvSpPr>
        <p:spPr/>
        <p:txBody>
          <a:bodyPr/>
          <a:lstStyle/>
          <a:p>
            <a:fld id="{56EB6A26-E255-41DA-B629-B741FA01731F}" type="slidenum">
              <a:rPr lang="en-US" smtClean="0"/>
              <a:t>59</a:t>
            </a:fld>
            <a:endParaRPr lang="en-US"/>
          </a:p>
        </p:txBody>
      </p:sp>
    </p:spTree>
    <p:extLst>
      <p:ext uri="{BB962C8B-B14F-4D97-AF65-F5344CB8AC3E}">
        <p14:creationId xmlns:p14="http://schemas.microsoft.com/office/powerpoint/2010/main" val="783802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3955C-962C-7588-D5EA-C2AB84A283CD}"/>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8F66B7FC-402B-8D99-A39D-812F762EEC97}"/>
              </a:ext>
            </a:extLst>
          </p:cNvPr>
          <p:cNvSpPr>
            <a:spLocks noGrp="1"/>
          </p:cNvSpPr>
          <p:nvPr>
            <p:ph idx="1"/>
          </p:nvPr>
        </p:nvSpPr>
        <p:spPr/>
        <p:txBody>
          <a:bodyPr>
            <a:normAutofit lnSpcReduction="10000"/>
          </a:bodyPr>
          <a:lstStyle/>
          <a:p>
            <a:r>
              <a:rPr lang="en-US" dirty="0"/>
              <a:t>a lightweight programming language ("scripting language")</a:t>
            </a:r>
          </a:p>
          <a:p>
            <a:pPr lvl="1"/>
            <a:r>
              <a:rPr lang="en-US" dirty="0"/>
              <a:t>used to make web pages interactive</a:t>
            </a:r>
          </a:p>
          <a:p>
            <a:pPr lvl="1"/>
            <a:r>
              <a:rPr lang="en-US" dirty="0"/>
              <a:t>insert dynamic text into HTML (ex: user name)</a:t>
            </a:r>
          </a:p>
          <a:p>
            <a:pPr lvl="1"/>
            <a:r>
              <a:rPr lang="en-US" b="1" dirty="0"/>
              <a:t>react to events </a:t>
            </a:r>
            <a:r>
              <a:rPr lang="en-US" dirty="0"/>
              <a:t>(ex: page load user click)</a:t>
            </a:r>
          </a:p>
          <a:p>
            <a:pPr lvl="1"/>
            <a:r>
              <a:rPr lang="en-US" dirty="0"/>
              <a:t>get information about a user's computer (ex: browser type)</a:t>
            </a:r>
          </a:p>
          <a:p>
            <a:pPr lvl="1"/>
            <a:r>
              <a:rPr lang="en-US" dirty="0"/>
              <a:t>perform calculations on user's computer (ex: form validation)</a:t>
            </a:r>
          </a:p>
          <a:p>
            <a:r>
              <a:rPr lang="en-US" dirty="0"/>
              <a:t>a web standard (but not supported identically by all browsers)</a:t>
            </a:r>
          </a:p>
          <a:p>
            <a:r>
              <a:rPr lang="en-US" dirty="0"/>
              <a:t>NOT related to Java other than by name and some syntactic similarities 	</a:t>
            </a:r>
          </a:p>
          <a:p>
            <a:pPr lvl="1"/>
            <a:endParaRPr lang="en-US" dirty="0"/>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331718BC-F440-17FB-C310-3D62D6F06823}"/>
              </a:ext>
            </a:extLst>
          </p:cNvPr>
          <p:cNvSpPr>
            <a:spLocks noGrp="1"/>
          </p:cNvSpPr>
          <p:nvPr>
            <p:ph type="sldNum" sz="quarter" idx="12"/>
          </p:nvPr>
        </p:nvSpPr>
        <p:spPr/>
        <p:txBody>
          <a:bodyPr/>
          <a:lstStyle/>
          <a:p>
            <a:fld id="{56EB6A26-E255-41DA-B629-B741FA01731F}" type="slidenum">
              <a:rPr lang="en-US" smtClean="0"/>
              <a:t>6</a:t>
            </a:fld>
            <a:endParaRPr lang="en-US"/>
          </a:p>
        </p:txBody>
      </p:sp>
    </p:spTree>
    <p:extLst>
      <p:ext uri="{BB962C8B-B14F-4D97-AF65-F5344CB8AC3E}">
        <p14:creationId xmlns:p14="http://schemas.microsoft.com/office/powerpoint/2010/main" val="3996843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B1C66-20C4-C4FC-168F-E72F2F93F565}"/>
              </a:ext>
            </a:extLst>
          </p:cNvPr>
          <p:cNvPicPr>
            <a:picLocks noChangeAspect="1"/>
          </p:cNvPicPr>
          <p:nvPr/>
        </p:nvPicPr>
        <p:blipFill>
          <a:blip r:embed="rId2"/>
          <a:stretch>
            <a:fillRect/>
          </a:stretch>
        </p:blipFill>
        <p:spPr>
          <a:xfrm>
            <a:off x="176212" y="85725"/>
            <a:ext cx="5167313" cy="5105400"/>
          </a:xfrm>
          <a:prstGeom prst="rect">
            <a:avLst/>
          </a:prstGeom>
        </p:spPr>
      </p:pic>
      <p:pic>
        <p:nvPicPr>
          <p:cNvPr id="5" name="Picture 4">
            <a:extLst>
              <a:ext uri="{FF2B5EF4-FFF2-40B4-BE49-F238E27FC236}">
                <a16:creationId xmlns:a16="http://schemas.microsoft.com/office/drawing/2014/main" id="{F6DDD551-A503-2392-193B-1E537D3A385B}"/>
              </a:ext>
            </a:extLst>
          </p:cNvPr>
          <p:cNvPicPr>
            <a:picLocks noChangeAspect="1"/>
          </p:cNvPicPr>
          <p:nvPr/>
        </p:nvPicPr>
        <p:blipFill>
          <a:blip r:embed="rId3"/>
          <a:stretch>
            <a:fillRect/>
          </a:stretch>
        </p:blipFill>
        <p:spPr>
          <a:xfrm>
            <a:off x="4781550" y="0"/>
            <a:ext cx="3352800" cy="6677025"/>
          </a:xfrm>
          <a:prstGeom prst="rect">
            <a:avLst/>
          </a:prstGeom>
        </p:spPr>
      </p:pic>
      <p:sp>
        <p:nvSpPr>
          <p:cNvPr id="2" name="Slide Number Placeholder 1">
            <a:extLst>
              <a:ext uri="{FF2B5EF4-FFF2-40B4-BE49-F238E27FC236}">
                <a16:creationId xmlns:a16="http://schemas.microsoft.com/office/drawing/2014/main" id="{B6000591-3A0F-F9E8-FE45-0EFD729BADA3}"/>
              </a:ext>
            </a:extLst>
          </p:cNvPr>
          <p:cNvSpPr>
            <a:spLocks noGrp="1"/>
          </p:cNvSpPr>
          <p:nvPr>
            <p:ph type="sldNum" sz="quarter" idx="12"/>
          </p:nvPr>
        </p:nvSpPr>
        <p:spPr/>
        <p:txBody>
          <a:bodyPr/>
          <a:lstStyle/>
          <a:p>
            <a:fld id="{56EB6A26-E255-41DA-B629-B741FA01731F}" type="slidenum">
              <a:rPr lang="en-US" smtClean="0"/>
              <a:t>60</a:t>
            </a:fld>
            <a:endParaRPr lang="en-US"/>
          </a:p>
        </p:txBody>
      </p:sp>
    </p:spTree>
    <p:extLst>
      <p:ext uri="{BB962C8B-B14F-4D97-AF65-F5344CB8AC3E}">
        <p14:creationId xmlns:p14="http://schemas.microsoft.com/office/powerpoint/2010/main" val="1382184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63B14-9EFF-E2BE-BAC0-6D491D13644B}"/>
              </a:ext>
            </a:extLst>
          </p:cNvPr>
          <p:cNvPicPr>
            <a:picLocks noChangeAspect="1"/>
          </p:cNvPicPr>
          <p:nvPr/>
        </p:nvPicPr>
        <p:blipFill>
          <a:blip r:embed="rId2"/>
          <a:stretch>
            <a:fillRect/>
          </a:stretch>
        </p:blipFill>
        <p:spPr>
          <a:xfrm>
            <a:off x="884670" y="238125"/>
            <a:ext cx="8373631" cy="4781550"/>
          </a:xfrm>
          <a:prstGeom prst="rect">
            <a:avLst/>
          </a:prstGeom>
        </p:spPr>
      </p:pic>
      <p:sp>
        <p:nvSpPr>
          <p:cNvPr id="3" name="Slide Number Placeholder 2">
            <a:extLst>
              <a:ext uri="{FF2B5EF4-FFF2-40B4-BE49-F238E27FC236}">
                <a16:creationId xmlns:a16="http://schemas.microsoft.com/office/drawing/2014/main" id="{B0745A40-6DF1-DBFB-0E16-FF43FD18918A}"/>
              </a:ext>
            </a:extLst>
          </p:cNvPr>
          <p:cNvSpPr>
            <a:spLocks noGrp="1"/>
          </p:cNvSpPr>
          <p:nvPr>
            <p:ph type="sldNum" sz="quarter" idx="12"/>
          </p:nvPr>
        </p:nvSpPr>
        <p:spPr/>
        <p:txBody>
          <a:bodyPr/>
          <a:lstStyle/>
          <a:p>
            <a:fld id="{56EB6A26-E255-41DA-B629-B741FA01731F}" type="slidenum">
              <a:rPr lang="en-US" smtClean="0"/>
              <a:t>61</a:t>
            </a:fld>
            <a:endParaRPr lang="en-US"/>
          </a:p>
        </p:txBody>
      </p:sp>
    </p:spTree>
    <p:extLst>
      <p:ext uri="{BB962C8B-B14F-4D97-AF65-F5344CB8AC3E}">
        <p14:creationId xmlns:p14="http://schemas.microsoft.com/office/powerpoint/2010/main" val="3227227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B97CA-4AAE-B3DE-EF7E-7DE3520C20EF}"/>
              </a:ext>
            </a:extLst>
          </p:cNvPr>
          <p:cNvPicPr>
            <a:picLocks noChangeAspect="1"/>
          </p:cNvPicPr>
          <p:nvPr/>
        </p:nvPicPr>
        <p:blipFill>
          <a:blip r:embed="rId2"/>
          <a:stretch>
            <a:fillRect/>
          </a:stretch>
        </p:blipFill>
        <p:spPr>
          <a:xfrm>
            <a:off x="624827" y="457200"/>
            <a:ext cx="10942345" cy="4152900"/>
          </a:xfrm>
          <a:prstGeom prst="rect">
            <a:avLst/>
          </a:prstGeom>
        </p:spPr>
      </p:pic>
      <p:sp>
        <p:nvSpPr>
          <p:cNvPr id="2" name="Slide Number Placeholder 1">
            <a:extLst>
              <a:ext uri="{FF2B5EF4-FFF2-40B4-BE49-F238E27FC236}">
                <a16:creationId xmlns:a16="http://schemas.microsoft.com/office/drawing/2014/main" id="{B5C21B1B-24A0-55BA-F0CF-28483C422534}"/>
              </a:ext>
            </a:extLst>
          </p:cNvPr>
          <p:cNvSpPr>
            <a:spLocks noGrp="1"/>
          </p:cNvSpPr>
          <p:nvPr>
            <p:ph type="sldNum" sz="quarter" idx="12"/>
          </p:nvPr>
        </p:nvSpPr>
        <p:spPr/>
        <p:txBody>
          <a:bodyPr/>
          <a:lstStyle/>
          <a:p>
            <a:fld id="{56EB6A26-E255-41DA-B629-B741FA01731F}" type="slidenum">
              <a:rPr lang="en-US" smtClean="0"/>
              <a:t>62</a:t>
            </a:fld>
            <a:endParaRPr lang="en-US"/>
          </a:p>
        </p:txBody>
      </p:sp>
    </p:spTree>
    <p:extLst>
      <p:ext uri="{BB962C8B-B14F-4D97-AF65-F5344CB8AC3E}">
        <p14:creationId xmlns:p14="http://schemas.microsoft.com/office/powerpoint/2010/main" val="2319379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56B49-4F4F-6741-4FD3-6F152E0A76C0}"/>
              </a:ext>
            </a:extLst>
          </p:cNvPr>
          <p:cNvPicPr>
            <a:picLocks noChangeAspect="1"/>
          </p:cNvPicPr>
          <p:nvPr/>
        </p:nvPicPr>
        <p:blipFill>
          <a:blip r:embed="rId2"/>
          <a:stretch>
            <a:fillRect/>
          </a:stretch>
        </p:blipFill>
        <p:spPr>
          <a:xfrm>
            <a:off x="76200" y="119062"/>
            <a:ext cx="7581900" cy="6048375"/>
          </a:xfrm>
          <a:prstGeom prst="rect">
            <a:avLst/>
          </a:prstGeom>
        </p:spPr>
      </p:pic>
      <p:sp>
        <p:nvSpPr>
          <p:cNvPr id="2" name="Slide Number Placeholder 1">
            <a:extLst>
              <a:ext uri="{FF2B5EF4-FFF2-40B4-BE49-F238E27FC236}">
                <a16:creationId xmlns:a16="http://schemas.microsoft.com/office/drawing/2014/main" id="{C1BEFC48-0079-7164-5241-0B7FA28D23C7}"/>
              </a:ext>
            </a:extLst>
          </p:cNvPr>
          <p:cNvSpPr>
            <a:spLocks noGrp="1"/>
          </p:cNvSpPr>
          <p:nvPr>
            <p:ph type="sldNum" sz="quarter" idx="12"/>
          </p:nvPr>
        </p:nvSpPr>
        <p:spPr/>
        <p:txBody>
          <a:bodyPr/>
          <a:lstStyle/>
          <a:p>
            <a:fld id="{56EB6A26-E255-41DA-B629-B741FA01731F}" type="slidenum">
              <a:rPr lang="en-US" smtClean="0"/>
              <a:t>63</a:t>
            </a:fld>
            <a:endParaRPr lang="en-US"/>
          </a:p>
        </p:txBody>
      </p:sp>
    </p:spTree>
    <p:extLst>
      <p:ext uri="{BB962C8B-B14F-4D97-AF65-F5344CB8AC3E}">
        <p14:creationId xmlns:p14="http://schemas.microsoft.com/office/powerpoint/2010/main" val="1799862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D6C84-3433-246B-97A0-0651A4FD1F80}"/>
              </a:ext>
            </a:extLst>
          </p:cNvPr>
          <p:cNvPicPr>
            <a:picLocks noChangeAspect="1"/>
          </p:cNvPicPr>
          <p:nvPr/>
        </p:nvPicPr>
        <p:blipFill>
          <a:blip r:embed="rId2"/>
          <a:stretch>
            <a:fillRect/>
          </a:stretch>
        </p:blipFill>
        <p:spPr>
          <a:xfrm>
            <a:off x="240227" y="0"/>
            <a:ext cx="6398698" cy="6858000"/>
          </a:xfrm>
          <a:prstGeom prst="rect">
            <a:avLst/>
          </a:prstGeom>
        </p:spPr>
      </p:pic>
      <p:pic>
        <p:nvPicPr>
          <p:cNvPr id="7" name="Picture 6">
            <a:extLst>
              <a:ext uri="{FF2B5EF4-FFF2-40B4-BE49-F238E27FC236}">
                <a16:creationId xmlns:a16="http://schemas.microsoft.com/office/drawing/2014/main" id="{5A1AD359-F3AC-0BF0-140D-E7414F704040}"/>
              </a:ext>
            </a:extLst>
          </p:cNvPr>
          <p:cNvPicPr>
            <a:picLocks noChangeAspect="1"/>
          </p:cNvPicPr>
          <p:nvPr/>
        </p:nvPicPr>
        <p:blipFill>
          <a:blip r:embed="rId3"/>
          <a:stretch>
            <a:fillRect/>
          </a:stretch>
        </p:blipFill>
        <p:spPr>
          <a:xfrm>
            <a:off x="3624262" y="1028700"/>
            <a:ext cx="7000875" cy="3981450"/>
          </a:xfrm>
          <a:prstGeom prst="rect">
            <a:avLst/>
          </a:prstGeom>
        </p:spPr>
      </p:pic>
      <p:sp>
        <p:nvSpPr>
          <p:cNvPr id="2" name="Slide Number Placeholder 1">
            <a:extLst>
              <a:ext uri="{FF2B5EF4-FFF2-40B4-BE49-F238E27FC236}">
                <a16:creationId xmlns:a16="http://schemas.microsoft.com/office/drawing/2014/main" id="{A1BB3C2A-C51B-A8C1-3102-C8C1EA2AE6AD}"/>
              </a:ext>
            </a:extLst>
          </p:cNvPr>
          <p:cNvSpPr>
            <a:spLocks noGrp="1"/>
          </p:cNvSpPr>
          <p:nvPr>
            <p:ph type="sldNum" sz="quarter" idx="12"/>
          </p:nvPr>
        </p:nvSpPr>
        <p:spPr/>
        <p:txBody>
          <a:bodyPr/>
          <a:lstStyle/>
          <a:p>
            <a:fld id="{56EB6A26-E255-41DA-B629-B741FA01731F}" type="slidenum">
              <a:rPr lang="en-US" smtClean="0"/>
              <a:t>64</a:t>
            </a:fld>
            <a:endParaRPr lang="en-US"/>
          </a:p>
        </p:txBody>
      </p:sp>
    </p:spTree>
    <p:extLst>
      <p:ext uri="{BB962C8B-B14F-4D97-AF65-F5344CB8AC3E}">
        <p14:creationId xmlns:p14="http://schemas.microsoft.com/office/powerpoint/2010/main" val="2868092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08A858-FA24-90AB-E344-83AC98F94639}"/>
              </a:ext>
            </a:extLst>
          </p:cNvPr>
          <p:cNvPicPr>
            <a:picLocks noChangeAspect="1"/>
          </p:cNvPicPr>
          <p:nvPr/>
        </p:nvPicPr>
        <p:blipFill>
          <a:blip r:embed="rId2"/>
          <a:stretch>
            <a:fillRect/>
          </a:stretch>
        </p:blipFill>
        <p:spPr>
          <a:xfrm>
            <a:off x="447675" y="419100"/>
            <a:ext cx="7620000" cy="3162300"/>
          </a:xfrm>
          <a:prstGeom prst="rect">
            <a:avLst/>
          </a:prstGeom>
        </p:spPr>
      </p:pic>
      <p:sp>
        <p:nvSpPr>
          <p:cNvPr id="2" name="Slide Number Placeholder 1">
            <a:extLst>
              <a:ext uri="{FF2B5EF4-FFF2-40B4-BE49-F238E27FC236}">
                <a16:creationId xmlns:a16="http://schemas.microsoft.com/office/drawing/2014/main" id="{18276F2B-67E1-90D0-9780-A531406D982B}"/>
              </a:ext>
            </a:extLst>
          </p:cNvPr>
          <p:cNvSpPr>
            <a:spLocks noGrp="1"/>
          </p:cNvSpPr>
          <p:nvPr>
            <p:ph type="sldNum" sz="quarter" idx="12"/>
          </p:nvPr>
        </p:nvSpPr>
        <p:spPr/>
        <p:txBody>
          <a:bodyPr/>
          <a:lstStyle/>
          <a:p>
            <a:fld id="{56EB6A26-E255-41DA-B629-B741FA01731F}" type="slidenum">
              <a:rPr lang="en-US" smtClean="0"/>
              <a:t>65</a:t>
            </a:fld>
            <a:endParaRPr lang="en-US"/>
          </a:p>
        </p:txBody>
      </p:sp>
    </p:spTree>
    <p:extLst>
      <p:ext uri="{BB962C8B-B14F-4D97-AF65-F5344CB8AC3E}">
        <p14:creationId xmlns:p14="http://schemas.microsoft.com/office/powerpoint/2010/main" val="890509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504655-51C2-468E-B9C4-8B5227839ED8}"/>
              </a:ext>
            </a:extLst>
          </p:cNvPr>
          <p:cNvPicPr>
            <a:picLocks noChangeAspect="1"/>
          </p:cNvPicPr>
          <p:nvPr/>
        </p:nvPicPr>
        <p:blipFill>
          <a:blip r:embed="rId2"/>
          <a:stretch>
            <a:fillRect/>
          </a:stretch>
        </p:blipFill>
        <p:spPr>
          <a:xfrm>
            <a:off x="0" y="-133350"/>
            <a:ext cx="6706162" cy="6858000"/>
          </a:xfrm>
          <a:prstGeom prst="rect">
            <a:avLst/>
          </a:prstGeom>
        </p:spPr>
      </p:pic>
      <p:pic>
        <p:nvPicPr>
          <p:cNvPr id="5" name="Picture 4">
            <a:extLst>
              <a:ext uri="{FF2B5EF4-FFF2-40B4-BE49-F238E27FC236}">
                <a16:creationId xmlns:a16="http://schemas.microsoft.com/office/drawing/2014/main" id="{02E81E91-4116-AC74-D61A-9B609ED560B2}"/>
              </a:ext>
            </a:extLst>
          </p:cNvPr>
          <p:cNvPicPr>
            <a:picLocks noChangeAspect="1"/>
          </p:cNvPicPr>
          <p:nvPr/>
        </p:nvPicPr>
        <p:blipFill>
          <a:blip r:embed="rId3"/>
          <a:stretch>
            <a:fillRect/>
          </a:stretch>
        </p:blipFill>
        <p:spPr>
          <a:xfrm>
            <a:off x="6610631" y="504825"/>
            <a:ext cx="5200369" cy="5581650"/>
          </a:xfrm>
          <a:prstGeom prst="rect">
            <a:avLst/>
          </a:prstGeom>
        </p:spPr>
      </p:pic>
      <p:sp>
        <p:nvSpPr>
          <p:cNvPr id="2" name="Slide Number Placeholder 1">
            <a:extLst>
              <a:ext uri="{FF2B5EF4-FFF2-40B4-BE49-F238E27FC236}">
                <a16:creationId xmlns:a16="http://schemas.microsoft.com/office/drawing/2014/main" id="{4ABED553-67FB-15A1-CD71-FDF90D485A65}"/>
              </a:ext>
            </a:extLst>
          </p:cNvPr>
          <p:cNvSpPr>
            <a:spLocks noGrp="1"/>
          </p:cNvSpPr>
          <p:nvPr>
            <p:ph type="sldNum" sz="quarter" idx="12"/>
          </p:nvPr>
        </p:nvSpPr>
        <p:spPr/>
        <p:txBody>
          <a:bodyPr/>
          <a:lstStyle/>
          <a:p>
            <a:fld id="{56EB6A26-E255-41DA-B629-B741FA01731F}" type="slidenum">
              <a:rPr lang="en-US" smtClean="0"/>
              <a:t>66</a:t>
            </a:fld>
            <a:endParaRPr lang="en-US"/>
          </a:p>
        </p:txBody>
      </p:sp>
    </p:spTree>
    <p:extLst>
      <p:ext uri="{BB962C8B-B14F-4D97-AF65-F5344CB8AC3E}">
        <p14:creationId xmlns:p14="http://schemas.microsoft.com/office/powerpoint/2010/main" val="3098155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DBDAB-BC7D-E24F-7188-9582C5CE4A09}"/>
              </a:ext>
            </a:extLst>
          </p:cNvPr>
          <p:cNvPicPr>
            <a:picLocks noChangeAspect="1"/>
          </p:cNvPicPr>
          <p:nvPr/>
        </p:nvPicPr>
        <p:blipFill>
          <a:blip r:embed="rId2"/>
          <a:stretch>
            <a:fillRect/>
          </a:stretch>
        </p:blipFill>
        <p:spPr>
          <a:xfrm>
            <a:off x="190500" y="166687"/>
            <a:ext cx="6162675" cy="5419725"/>
          </a:xfrm>
          <a:prstGeom prst="rect">
            <a:avLst/>
          </a:prstGeom>
        </p:spPr>
      </p:pic>
      <p:pic>
        <p:nvPicPr>
          <p:cNvPr id="5" name="Picture 4">
            <a:extLst>
              <a:ext uri="{FF2B5EF4-FFF2-40B4-BE49-F238E27FC236}">
                <a16:creationId xmlns:a16="http://schemas.microsoft.com/office/drawing/2014/main" id="{976788B8-5198-BBC8-9E9A-01053DD60970}"/>
              </a:ext>
            </a:extLst>
          </p:cNvPr>
          <p:cNvPicPr>
            <a:picLocks noChangeAspect="1"/>
          </p:cNvPicPr>
          <p:nvPr/>
        </p:nvPicPr>
        <p:blipFill>
          <a:blip r:embed="rId3"/>
          <a:stretch>
            <a:fillRect/>
          </a:stretch>
        </p:blipFill>
        <p:spPr>
          <a:xfrm>
            <a:off x="5407544" y="0"/>
            <a:ext cx="6784456" cy="6858000"/>
          </a:xfrm>
          <a:prstGeom prst="rect">
            <a:avLst/>
          </a:prstGeom>
        </p:spPr>
      </p:pic>
      <p:sp>
        <p:nvSpPr>
          <p:cNvPr id="2" name="Slide Number Placeholder 1">
            <a:extLst>
              <a:ext uri="{FF2B5EF4-FFF2-40B4-BE49-F238E27FC236}">
                <a16:creationId xmlns:a16="http://schemas.microsoft.com/office/drawing/2014/main" id="{66AB02D1-C78B-DEF6-5EFC-1AA9B63826B7}"/>
              </a:ext>
            </a:extLst>
          </p:cNvPr>
          <p:cNvSpPr>
            <a:spLocks noGrp="1"/>
          </p:cNvSpPr>
          <p:nvPr>
            <p:ph type="sldNum" sz="quarter" idx="12"/>
          </p:nvPr>
        </p:nvSpPr>
        <p:spPr/>
        <p:txBody>
          <a:bodyPr/>
          <a:lstStyle/>
          <a:p>
            <a:fld id="{56EB6A26-E255-41DA-B629-B741FA01731F}" type="slidenum">
              <a:rPr lang="en-US" smtClean="0"/>
              <a:t>67</a:t>
            </a:fld>
            <a:endParaRPr lang="en-US"/>
          </a:p>
        </p:txBody>
      </p:sp>
    </p:spTree>
    <p:extLst>
      <p:ext uri="{BB962C8B-B14F-4D97-AF65-F5344CB8AC3E}">
        <p14:creationId xmlns:p14="http://schemas.microsoft.com/office/powerpoint/2010/main" val="1473367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72B96-EB18-C619-F048-D56592740FBA}"/>
              </a:ext>
            </a:extLst>
          </p:cNvPr>
          <p:cNvPicPr>
            <a:picLocks noChangeAspect="1"/>
          </p:cNvPicPr>
          <p:nvPr/>
        </p:nvPicPr>
        <p:blipFill>
          <a:blip r:embed="rId2"/>
          <a:stretch>
            <a:fillRect/>
          </a:stretch>
        </p:blipFill>
        <p:spPr>
          <a:xfrm>
            <a:off x="442912" y="447675"/>
            <a:ext cx="7324725" cy="2266950"/>
          </a:xfrm>
          <a:prstGeom prst="rect">
            <a:avLst/>
          </a:prstGeom>
        </p:spPr>
      </p:pic>
      <p:sp>
        <p:nvSpPr>
          <p:cNvPr id="2" name="Slide Number Placeholder 1">
            <a:extLst>
              <a:ext uri="{FF2B5EF4-FFF2-40B4-BE49-F238E27FC236}">
                <a16:creationId xmlns:a16="http://schemas.microsoft.com/office/drawing/2014/main" id="{1275296D-F75A-92BA-B47A-5469F2648F08}"/>
              </a:ext>
            </a:extLst>
          </p:cNvPr>
          <p:cNvSpPr>
            <a:spLocks noGrp="1"/>
          </p:cNvSpPr>
          <p:nvPr>
            <p:ph type="sldNum" sz="quarter" idx="12"/>
          </p:nvPr>
        </p:nvSpPr>
        <p:spPr/>
        <p:txBody>
          <a:bodyPr/>
          <a:lstStyle/>
          <a:p>
            <a:fld id="{56EB6A26-E255-41DA-B629-B741FA01731F}" type="slidenum">
              <a:rPr lang="en-US" smtClean="0"/>
              <a:t>68</a:t>
            </a:fld>
            <a:endParaRPr lang="en-US"/>
          </a:p>
        </p:txBody>
      </p:sp>
    </p:spTree>
    <p:extLst>
      <p:ext uri="{BB962C8B-B14F-4D97-AF65-F5344CB8AC3E}">
        <p14:creationId xmlns:p14="http://schemas.microsoft.com/office/powerpoint/2010/main" val="381259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0DD2F-5260-9A99-23F2-7A0687BA5B9E}"/>
              </a:ext>
            </a:extLst>
          </p:cNvPr>
          <p:cNvPicPr>
            <a:picLocks noChangeAspect="1"/>
          </p:cNvPicPr>
          <p:nvPr/>
        </p:nvPicPr>
        <p:blipFill>
          <a:blip r:embed="rId2"/>
          <a:stretch>
            <a:fillRect/>
          </a:stretch>
        </p:blipFill>
        <p:spPr>
          <a:xfrm>
            <a:off x="0" y="-114300"/>
            <a:ext cx="6234545" cy="6858000"/>
          </a:xfrm>
          <a:prstGeom prst="rect">
            <a:avLst/>
          </a:prstGeom>
        </p:spPr>
      </p:pic>
      <p:pic>
        <p:nvPicPr>
          <p:cNvPr id="5" name="Picture 4">
            <a:extLst>
              <a:ext uri="{FF2B5EF4-FFF2-40B4-BE49-F238E27FC236}">
                <a16:creationId xmlns:a16="http://schemas.microsoft.com/office/drawing/2014/main" id="{C0F7D583-F31C-8A92-E045-52AE6277ED52}"/>
              </a:ext>
            </a:extLst>
          </p:cNvPr>
          <p:cNvPicPr>
            <a:picLocks noChangeAspect="1"/>
          </p:cNvPicPr>
          <p:nvPr/>
        </p:nvPicPr>
        <p:blipFill>
          <a:blip r:embed="rId3"/>
          <a:stretch>
            <a:fillRect/>
          </a:stretch>
        </p:blipFill>
        <p:spPr>
          <a:xfrm>
            <a:off x="6234545" y="1333500"/>
            <a:ext cx="5935186" cy="2333625"/>
          </a:xfrm>
          <a:prstGeom prst="rect">
            <a:avLst/>
          </a:prstGeom>
        </p:spPr>
      </p:pic>
      <p:sp>
        <p:nvSpPr>
          <p:cNvPr id="2" name="Slide Number Placeholder 1">
            <a:extLst>
              <a:ext uri="{FF2B5EF4-FFF2-40B4-BE49-F238E27FC236}">
                <a16:creationId xmlns:a16="http://schemas.microsoft.com/office/drawing/2014/main" id="{8C1595D8-E5D5-9D18-3BD1-BC2A297C40E8}"/>
              </a:ext>
            </a:extLst>
          </p:cNvPr>
          <p:cNvSpPr>
            <a:spLocks noGrp="1"/>
          </p:cNvSpPr>
          <p:nvPr>
            <p:ph type="sldNum" sz="quarter" idx="12"/>
          </p:nvPr>
        </p:nvSpPr>
        <p:spPr/>
        <p:txBody>
          <a:bodyPr/>
          <a:lstStyle/>
          <a:p>
            <a:fld id="{56EB6A26-E255-41DA-B629-B741FA01731F}" type="slidenum">
              <a:rPr lang="en-US" smtClean="0"/>
              <a:t>69</a:t>
            </a:fld>
            <a:endParaRPr lang="en-US"/>
          </a:p>
        </p:txBody>
      </p:sp>
    </p:spTree>
    <p:extLst>
      <p:ext uri="{BB962C8B-B14F-4D97-AF65-F5344CB8AC3E}">
        <p14:creationId xmlns:p14="http://schemas.microsoft.com/office/powerpoint/2010/main" val="241257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B389-0DBB-8160-2C41-02CB205869A0}"/>
              </a:ext>
            </a:extLst>
          </p:cNvPr>
          <p:cNvSpPr>
            <a:spLocks noGrp="1"/>
          </p:cNvSpPr>
          <p:nvPr>
            <p:ph type="title"/>
          </p:nvPr>
        </p:nvSpPr>
        <p:spPr/>
        <p:txBody>
          <a:bodyPr>
            <a:normAutofit/>
          </a:bodyPr>
          <a:lstStyle/>
          <a:p>
            <a:r>
              <a:rPr lang="en-US" dirty="0"/>
              <a:t>Why JavaScript is called client-side scripting language?</a:t>
            </a:r>
          </a:p>
        </p:txBody>
      </p:sp>
      <p:sp>
        <p:nvSpPr>
          <p:cNvPr id="3" name="Content Placeholder 2">
            <a:extLst>
              <a:ext uri="{FF2B5EF4-FFF2-40B4-BE49-F238E27FC236}">
                <a16:creationId xmlns:a16="http://schemas.microsoft.com/office/drawing/2014/main" id="{AC0751EB-39F4-A0EB-8751-69FC324C70C2}"/>
              </a:ext>
            </a:extLst>
          </p:cNvPr>
          <p:cNvSpPr>
            <a:spLocks noGrp="1"/>
          </p:cNvSpPr>
          <p:nvPr>
            <p:ph idx="1"/>
          </p:nvPr>
        </p:nvSpPr>
        <p:spPr/>
        <p:txBody>
          <a:bodyPr>
            <a:normAutofit/>
          </a:bodyPr>
          <a:lstStyle/>
          <a:p>
            <a:r>
              <a:rPr lang="en-US" dirty="0"/>
              <a:t>JavaScript is called client-side scripting language because it runs in web browsers for interactions with users and web browsers usually run on the client. </a:t>
            </a:r>
          </a:p>
          <a:p>
            <a:r>
              <a:rPr lang="en-US" dirty="0"/>
              <a:t>For example JavaScript can be used to make HTML/XHTML documents respond to user inputs such as mouse clicks, keyboard use, etc.</a:t>
            </a:r>
          </a:p>
          <a:p>
            <a:r>
              <a:rPr lang="en-US" dirty="0"/>
              <a:t>Other examples of client-side scripting languages are: Microsoft VBScript, Java Applets, Adobe Flex, </a:t>
            </a:r>
            <a:r>
              <a:rPr lang="en-US" dirty="0" err="1"/>
              <a:t>etc</a:t>
            </a:r>
            <a:endParaRPr lang="en-US" dirty="0"/>
          </a:p>
        </p:txBody>
      </p:sp>
      <p:sp>
        <p:nvSpPr>
          <p:cNvPr id="4" name="Slide Number Placeholder 3">
            <a:extLst>
              <a:ext uri="{FF2B5EF4-FFF2-40B4-BE49-F238E27FC236}">
                <a16:creationId xmlns:a16="http://schemas.microsoft.com/office/drawing/2014/main" id="{BD1B13B7-A62E-A069-A690-92AD80EBB2F4}"/>
              </a:ext>
            </a:extLst>
          </p:cNvPr>
          <p:cNvSpPr>
            <a:spLocks noGrp="1"/>
          </p:cNvSpPr>
          <p:nvPr>
            <p:ph type="sldNum" sz="quarter" idx="12"/>
          </p:nvPr>
        </p:nvSpPr>
        <p:spPr/>
        <p:txBody>
          <a:bodyPr/>
          <a:lstStyle/>
          <a:p>
            <a:fld id="{56EB6A26-E255-41DA-B629-B741FA01731F}" type="slidenum">
              <a:rPr lang="en-US" smtClean="0"/>
              <a:t>7</a:t>
            </a:fld>
            <a:endParaRPr lang="en-US"/>
          </a:p>
        </p:txBody>
      </p:sp>
    </p:spTree>
    <p:extLst>
      <p:ext uri="{BB962C8B-B14F-4D97-AF65-F5344CB8AC3E}">
        <p14:creationId xmlns:p14="http://schemas.microsoft.com/office/powerpoint/2010/main" val="3958905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8274A-CE84-04C1-082D-C2CB4F87F9B5}"/>
              </a:ext>
            </a:extLst>
          </p:cNvPr>
          <p:cNvPicPr>
            <a:picLocks noChangeAspect="1"/>
          </p:cNvPicPr>
          <p:nvPr/>
        </p:nvPicPr>
        <p:blipFill>
          <a:blip r:embed="rId2"/>
          <a:stretch>
            <a:fillRect/>
          </a:stretch>
        </p:blipFill>
        <p:spPr>
          <a:xfrm>
            <a:off x="366803" y="-66675"/>
            <a:ext cx="5729197" cy="6858000"/>
          </a:xfrm>
          <a:prstGeom prst="rect">
            <a:avLst/>
          </a:prstGeom>
        </p:spPr>
      </p:pic>
      <p:pic>
        <p:nvPicPr>
          <p:cNvPr id="5" name="Picture 4">
            <a:extLst>
              <a:ext uri="{FF2B5EF4-FFF2-40B4-BE49-F238E27FC236}">
                <a16:creationId xmlns:a16="http://schemas.microsoft.com/office/drawing/2014/main" id="{F326097A-48FC-792B-47D6-5C039DFCC949}"/>
              </a:ext>
            </a:extLst>
          </p:cNvPr>
          <p:cNvPicPr>
            <a:picLocks noChangeAspect="1"/>
          </p:cNvPicPr>
          <p:nvPr/>
        </p:nvPicPr>
        <p:blipFill>
          <a:blip r:embed="rId3"/>
          <a:stretch>
            <a:fillRect/>
          </a:stretch>
        </p:blipFill>
        <p:spPr>
          <a:xfrm>
            <a:off x="5583606" y="0"/>
            <a:ext cx="6092087" cy="6858000"/>
          </a:xfrm>
          <a:prstGeom prst="rect">
            <a:avLst/>
          </a:prstGeom>
        </p:spPr>
      </p:pic>
      <p:sp>
        <p:nvSpPr>
          <p:cNvPr id="2" name="Slide Number Placeholder 1">
            <a:extLst>
              <a:ext uri="{FF2B5EF4-FFF2-40B4-BE49-F238E27FC236}">
                <a16:creationId xmlns:a16="http://schemas.microsoft.com/office/drawing/2014/main" id="{93F25C9E-DDB0-DD54-141C-C3A8EDEEB53E}"/>
              </a:ext>
            </a:extLst>
          </p:cNvPr>
          <p:cNvSpPr>
            <a:spLocks noGrp="1"/>
          </p:cNvSpPr>
          <p:nvPr>
            <p:ph type="sldNum" sz="quarter" idx="12"/>
          </p:nvPr>
        </p:nvSpPr>
        <p:spPr/>
        <p:txBody>
          <a:bodyPr/>
          <a:lstStyle/>
          <a:p>
            <a:fld id="{56EB6A26-E255-41DA-B629-B741FA01731F}" type="slidenum">
              <a:rPr lang="en-US" smtClean="0"/>
              <a:t>70</a:t>
            </a:fld>
            <a:endParaRPr lang="en-US"/>
          </a:p>
        </p:txBody>
      </p:sp>
    </p:spTree>
    <p:extLst>
      <p:ext uri="{BB962C8B-B14F-4D97-AF65-F5344CB8AC3E}">
        <p14:creationId xmlns:p14="http://schemas.microsoft.com/office/powerpoint/2010/main" val="1757089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7FF571-3BEE-8EFC-06F1-23559A3CCD24}"/>
              </a:ext>
            </a:extLst>
          </p:cNvPr>
          <p:cNvPicPr>
            <a:picLocks noChangeAspect="1"/>
          </p:cNvPicPr>
          <p:nvPr/>
        </p:nvPicPr>
        <p:blipFill>
          <a:blip r:embed="rId2"/>
          <a:stretch>
            <a:fillRect/>
          </a:stretch>
        </p:blipFill>
        <p:spPr>
          <a:xfrm>
            <a:off x="0" y="166687"/>
            <a:ext cx="5795962" cy="3425579"/>
          </a:xfrm>
          <a:prstGeom prst="rect">
            <a:avLst/>
          </a:prstGeom>
        </p:spPr>
      </p:pic>
      <p:pic>
        <p:nvPicPr>
          <p:cNvPr id="5" name="Picture 4">
            <a:extLst>
              <a:ext uri="{FF2B5EF4-FFF2-40B4-BE49-F238E27FC236}">
                <a16:creationId xmlns:a16="http://schemas.microsoft.com/office/drawing/2014/main" id="{5A765ADE-4DF2-CC76-7260-6A4162E91A8B}"/>
              </a:ext>
            </a:extLst>
          </p:cNvPr>
          <p:cNvPicPr>
            <a:picLocks noChangeAspect="1"/>
          </p:cNvPicPr>
          <p:nvPr/>
        </p:nvPicPr>
        <p:blipFill>
          <a:blip r:embed="rId3"/>
          <a:stretch>
            <a:fillRect/>
          </a:stretch>
        </p:blipFill>
        <p:spPr>
          <a:xfrm>
            <a:off x="5795962" y="166687"/>
            <a:ext cx="6310313" cy="5867400"/>
          </a:xfrm>
          <a:prstGeom prst="rect">
            <a:avLst/>
          </a:prstGeom>
        </p:spPr>
      </p:pic>
      <p:pic>
        <p:nvPicPr>
          <p:cNvPr id="7" name="Picture 6">
            <a:extLst>
              <a:ext uri="{FF2B5EF4-FFF2-40B4-BE49-F238E27FC236}">
                <a16:creationId xmlns:a16="http://schemas.microsoft.com/office/drawing/2014/main" id="{EC682A22-D3A5-622B-C49D-A69C013D09A2}"/>
              </a:ext>
            </a:extLst>
          </p:cNvPr>
          <p:cNvPicPr>
            <a:picLocks noChangeAspect="1"/>
          </p:cNvPicPr>
          <p:nvPr/>
        </p:nvPicPr>
        <p:blipFill>
          <a:blip r:embed="rId4"/>
          <a:stretch>
            <a:fillRect/>
          </a:stretch>
        </p:blipFill>
        <p:spPr>
          <a:xfrm>
            <a:off x="0" y="3592266"/>
            <a:ext cx="5956367" cy="2924175"/>
          </a:xfrm>
          <a:prstGeom prst="rect">
            <a:avLst/>
          </a:prstGeom>
        </p:spPr>
      </p:pic>
      <p:sp>
        <p:nvSpPr>
          <p:cNvPr id="2" name="Slide Number Placeholder 1">
            <a:extLst>
              <a:ext uri="{FF2B5EF4-FFF2-40B4-BE49-F238E27FC236}">
                <a16:creationId xmlns:a16="http://schemas.microsoft.com/office/drawing/2014/main" id="{DC1EFF69-7910-74E5-5606-DCCFD2ABF29B}"/>
              </a:ext>
            </a:extLst>
          </p:cNvPr>
          <p:cNvSpPr>
            <a:spLocks noGrp="1"/>
          </p:cNvSpPr>
          <p:nvPr>
            <p:ph type="sldNum" sz="quarter" idx="12"/>
          </p:nvPr>
        </p:nvSpPr>
        <p:spPr/>
        <p:txBody>
          <a:bodyPr/>
          <a:lstStyle/>
          <a:p>
            <a:fld id="{56EB6A26-E255-41DA-B629-B741FA01731F}" type="slidenum">
              <a:rPr lang="en-US" smtClean="0"/>
              <a:t>71</a:t>
            </a:fld>
            <a:endParaRPr lang="en-US"/>
          </a:p>
        </p:txBody>
      </p:sp>
    </p:spTree>
    <p:extLst>
      <p:ext uri="{BB962C8B-B14F-4D97-AF65-F5344CB8AC3E}">
        <p14:creationId xmlns:p14="http://schemas.microsoft.com/office/powerpoint/2010/main" val="25066658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3468B8-7108-FDD5-D1BA-6FF1394EB351}"/>
              </a:ext>
            </a:extLst>
          </p:cNvPr>
          <p:cNvPicPr>
            <a:picLocks noChangeAspect="1"/>
          </p:cNvPicPr>
          <p:nvPr/>
        </p:nvPicPr>
        <p:blipFill>
          <a:blip r:embed="rId2"/>
          <a:stretch>
            <a:fillRect/>
          </a:stretch>
        </p:blipFill>
        <p:spPr>
          <a:xfrm>
            <a:off x="0" y="-28575"/>
            <a:ext cx="7086600" cy="1847850"/>
          </a:xfrm>
          <a:prstGeom prst="rect">
            <a:avLst/>
          </a:prstGeom>
        </p:spPr>
      </p:pic>
      <p:pic>
        <p:nvPicPr>
          <p:cNvPr id="5" name="Picture 4">
            <a:extLst>
              <a:ext uri="{FF2B5EF4-FFF2-40B4-BE49-F238E27FC236}">
                <a16:creationId xmlns:a16="http://schemas.microsoft.com/office/drawing/2014/main" id="{99D8D722-4F50-6C41-E9F2-66877305F2E3}"/>
              </a:ext>
            </a:extLst>
          </p:cNvPr>
          <p:cNvPicPr>
            <a:picLocks noChangeAspect="1"/>
          </p:cNvPicPr>
          <p:nvPr/>
        </p:nvPicPr>
        <p:blipFill>
          <a:blip r:embed="rId3"/>
          <a:stretch>
            <a:fillRect/>
          </a:stretch>
        </p:blipFill>
        <p:spPr>
          <a:xfrm>
            <a:off x="0" y="1943100"/>
            <a:ext cx="7086600" cy="4834697"/>
          </a:xfrm>
          <a:prstGeom prst="rect">
            <a:avLst/>
          </a:prstGeom>
        </p:spPr>
      </p:pic>
      <p:pic>
        <p:nvPicPr>
          <p:cNvPr id="7" name="Picture 6">
            <a:extLst>
              <a:ext uri="{FF2B5EF4-FFF2-40B4-BE49-F238E27FC236}">
                <a16:creationId xmlns:a16="http://schemas.microsoft.com/office/drawing/2014/main" id="{3A4DED10-A21F-252F-66A0-37D5DE4314D2}"/>
              </a:ext>
            </a:extLst>
          </p:cNvPr>
          <p:cNvPicPr>
            <a:picLocks noChangeAspect="1"/>
          </p:cNvPicPr>
          <p:nvPr/>
        </p:nvPicPr>
        <p:blipFill>
          <a:blip r:embed="rId4"/>
          <a:stretch>
            <a:fillRect/>
          </a:stretch>
        </p:blipFill>
        <p:spPr>
          <a:xfrm>
            <a:off x="7434262" y="4957762"/>
            <a:ext cx="4352925" cy="1647825"/>
          </a:xfrm>
          <a:prstGeom prst="rect">
            <a:avLst/>
          </a:prstGeom>
        </p:spPr>
      </p:pic>
      <p:sp>
        <p:nvSpPr>
          <p:cNvPr id="2" name="Slide Number Placeholder 1">
            <a:extLst>
              <a:ext uri="{FF2B5EF4-FFF2-40B4-BE49-F238E27FC236}">
                <a16:creationId xmlns:a16="http://schemas.microsoft.com/office/drawing/2014/main" id="{4671EB67-9285-DB0E-1BC7-DC9DB38952F4}"/>
              </a:ext>
            </a:extLst>
          </p:cNvPr>
          <p:cNvSpPr>
            <a:spLocks noGrp="1"/>
          </p:cNvSpPr>
          <p:nvPr>
            <p:ph type="sldNum" sz="quarter" idx="12"/>
          </p:nvPr>
        </p:nvSpPr>
        <p:spPr/>
        <p:txBody>
          <a:bodyPr/>
          <a:lstStyle/>
          <a:p>
            <a:fld id="{56EB6A26-E255-41DA-B629-B741FA01731F}" type="slidenum">
              <a:rPr lang="en-US" smtClean="0"/>
              <a:t>72</a:t>
            </a:fld>
            <a:endParaRPr lang="en-US"/>
          </a:p>
        </p:txBody>
      </p:sp>
    </p:spTree>
    <p:extLst>
      <p:ext uri="{BB962C8B-B14F-4D97-AF65-F5344CB8AC3E}">
        <p14:creationId xmlns:p14="http://schemas.microsoft.com/office/powerpoint/2010/main" val="3144748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C71682-0DD5-305F-BF8E-B5377F0F1C98}"/>
              </a:ext>
            </a:extLst>
          </p:cNvPr>
          <p:cNvPicPr>
            <a:picLocks noChangeAspect="1"/>
          </p:cNvPicPr>
          <p:nvPr/>
        </p:nvPicPr>
        <p:blipFill>
          <a:blip r:embed="rId2"/>
          <a:stretch>
            <a:fillRect/>
          </a:stretch>
        </p:blipFill>
        <p:spPr>
          <a:xfrm>
            <a:off x="306998" y="133350"/>
            <a:ext cx="5388390" cy="6162675"/>
          </a:xfrm>
          <a:prstGeom prst="rect">
            <a:avLst/>
          </a:prstGeom>
        </p:spPr>
      </p:pic>
      <p:pic>
        <p:nvPicPr>
          <p:cNvPr id="5" name="Picture 4">
            <a:extLst>
              <a:ext uri="{FF2B5EF4-FFF2-40B4-BE49-F238E27FC236}">
                <a16:creationId xmlns:a16="http://schemas.microsoft.com/office/drawing/2014/main" id="{085C7988-55EB-D79C-E701-A0F79373E17D}"/>
              </a:ext>
            </a:extLst>
          </p:cNvPr>
          <p:cNvPicPr>
            <a:picLocks noChangeAspect="1"/>
          </p:cNvPicPr>
          <p:nvPr/>
        </p:nvPicPr>
        <p:blipFill>
          <a:blip r:embed="rId3"/>
          <a:stretch>
            <a:fillRect/>
          </a:stretch>
        </p:blipFill>
        <p:spPr>
          <a:xfrm>
            <a:off x="6238875" y="442912"/>
            <a:ext cx="2733675" cy="1276350"/>
          </a:xfrm>
          <a:prstGeom prst="rect">
            <a:avLst/>
          </a:prstGeom>
        </p:spPr>
      </p:pic>
      <p:sp>
        <p:nvSpPr>
          <p:cNvPr id="7" name="TextBox 6">
            <a:extLst>
              <a:ext uri="{FF2B5EF4-FFF2-40B4-BE49-F238E27FC236}">
                <a16:creationId xmlns:a16="http://schemas.microsoft.com/office/drawing/2014/main" id="{6DEA4DD9-57CB-E272-C80F-D822D1AE7BAC}"/>
              </a:ext>
            </a:extLst>
          </p:cNvPr>
          <p:cNvSpPr txBox="1"/>
          <p:nvPr/>
        </p:nvSpPr>
        <p:spPr>
          <a:xfrm>
            <a:off x="6496614" y="1819960"/>
            <a:ext cx="6096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alert</a:t>
            </a:r>
            <a:r>
              <a:rPr lang="en-US" b="0" dirty="0">
                <a:solidFill>
                  <a:srgbClr val="D4D4D4"/>
                </a:solidFill>
                <a:effectLst/>
                <a:latin typeface="Consolas" panose="020B0609020204030204" pitchFamily="49" charset="0"/>
              </a:rPr>
              <a:t>(</a:t>
            </a:r>
            <a:r>
              <a:rPr lang="en-US" b="0" dirty="0" err="1">
                <a:solidFill>
                  <a:srgbClr val="569CD6"/>
                </a:solidFill>
                <a:effectLst/>
                <a:latin typeface="Consolas" panose="020B0609020204030204" pitchFamily="49" charset="0"/>
              </a:rPr>
              <a:t>typeof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DFF1C639-B66A-C18C-27DC-2D41064ED712}"/>
              </a:ext>
            </a:extLst>
          </p:cNvPr>
          <p:cNvPicPr>
            <a:picLocks noChangeAspect="1"/>
          </p:cNvPicPr>
          <p:nvPr/>
        </p:nvPicPr>
        <p:blipFill>
          <a:blip r:embed="rId4"/>
          <a:stretch>
            <a:fillRect/>
          </a:stretch>
        </p:blipFill>
        <p:spPr>
          <a:xfrm>
            <a:off x="6496614" y="2505074"/>
            <a:ext cx="5181600" cy="1419225"/>
          </a:xfrm>
          <a:prstGeom prst="rect">
            <a:avLst/>
          </a:prstGeom>
        </p:spPr>
      </p:pic>
      <p:sp>
        <p:nvSpPr>
          <p:cNvPr id="4" name="TextBox 3">
            <a:extLst>
              <a:ext uri="{FF2B5EF4-FFF2-40B4-BE49-F238E27FC236}">
                <a16:creationId xmlns:a16="http://schemas.microsoft.com/office/drawing/2014/main" id="{F95756E5-E91B-9746-B5AC-F175437D4FBB}"/>
              </a:ext>
            </a:extLst>
          </p:cNvPr>
          <p:cNvSpPr txBox="1"/>
          <p:nvPr/>
        </p:nvSpPr>
        <p:spPr>
          <a:xfrm>
            <a:off x="6662738" y="4172635"/>
            <a:ext cx="6296024"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"simanta kasaju"</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alert</a:t>
            </a:r>
            <a:r>
              <a:rPr lang="en-US" b="0" dirty="0">
                <a:solidFill>
                  <a:srgbClr val="D4D4D4"/>
                </a:solidFill>
                <a:effectLst/>
                <a:latin typeface="Consolas" panose="020B0609020204030204" pitchFamily="49" charset="0"/>
              </a:rPr>
              <a:t>(</a:t>
            </a:r>
            <a:r>
              <a:rPr lang="en-US" b="0" dirty="0" err="1">
                <a:solidFill>
                  <a:srgbClr val="569CD6"/>
                </a:solidFill>
                <a:effectLst/>
                <a:latin typeface="Consolas" panose="020B0609020204030204" pitchFamily="49" charset="0"/>
              </a:rPr>
              <a:t>typeof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6DEF3771-E771-D13C-9E08-CF9F91212E42}"/>
              </a:ext>
            </a:extLst>
          </p:cNvPr>
          <p:cNvPicPr>
            <a:picLocks noChangeAspect="1"/>
          </p:cNvPicPr>
          <p:nvPr/>
        </p:nvPicPr>
        <p:blipFill>
          <a:blip r:embed="rId5"/>
          <a:stretch>
            <a:fillRect/>
          </a:stretch>
        </p:blipFill>
        <p:spPr>
          <a:xfrm>
            <a:off x="5695388" y="5181600"/>
            <a:ext cx="5295900" cy="1543050"/>
          </a:xfrm>
          <a:prstGeom prst="rect">
            <a:avLst/>
          </a:prstGeom>
        </p:spPr>
      </p:pic>
      <p:sp>
        <p:nvSpPr>
          <p:cNvPr id="10" name="Slide Number Placeholder 9">
            <a:extLst>
              <a:ext uri="{FF2B5EF4-FFF2-40B4-BE49-F238E27FC236}">
                <a16:creationId xmlns:a16="http://schemas.microsoft.com/office/drawing/2014/main" id="{02B5C8BC-0214-805A-4A9C-1B2C273F4B92}"/>
              </a:ext>
            </a:extLst>
          </p:cNvPr>
          <p:cNvSpPr>
            <a:spLocks noGrp="1"/>
          </p:cNvSpPr>
          <p:nvPr>
            <p:ph type="sldNum" sz="quarter" idx="12"/>
          </p:nvPr>
        </p:nvSpPr>
        <p:spPr/>
        <p:txBody>
          <a:bodyPr/>
          <a:lstStyle/>
          <a:p>
            <a:fld id="{56EB6A26-E255-41DA-B629-B741FA01731F}" type="slidenum">
              <a:rPr lang="en-US" smtClean="0"/>
              <a:t>73</a:t>
            </a:fld>
            <a:endParaRPr lang="en-US"/>
          </a:p>
        </p:txBody>
      </p:sp>
    </p:spTree>
    <p:extLst>
      <p:ext uri="{BB962C8B-B14F-4D97-AF65-F5344CB8AC3E}">
        <p14:creationId xmlns:p14="http://schemas.microsoft.com/office/powerpoint/2010/main" val="1854409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F2D77F-93BF-FACA-E80E-D2F031316376}"/>
              </a:ext>
            </a:extLst>
          </p:cNvPr>
          <p:cNvSpPr txBox="1"/>
          <p:nvPr/>
        </p:nvSpPr>
        <p:spPr>
          <a:xfrm>
            <a:off x="233364" y="567075"/>
            <a:ext cx="4414836" cy="3416320"/>
          </a:xfrm>
          <a:prstGeom prst="rect">
            <a:avLst/>
          </a:prstGeom>
          <a:noFill/>
        </p:spPr>
        <p:txBody>
          <a:bodyPr wrap="square">
            <a:spAutoFit/>
          </a:bodyPr>
          <a:lstStyle/>
          <a:p>
            <a:pPr algn="just"/>
            <a:r>
              <a:rPr lang="en-US" dirty="0"/>
              <a:t>Conditional Statement</a:t>
            </a:r>
          </a:p>
          <a:p>
            <a:pPr algn="just"/>
            <a:endParaRPr lang="en-US" dirty="0"/>
          </a:p>
          <a:p>
            <a:pPr algn="just"/>
            <a:r>
              <a:rPr lang="en-US" dirty="0"/>
              <a:t>While writing a program, there may be a situation when you need to adopt one out of a given set of paths. In such cases, you need to use conditional statements that allow your program to make correct decisions and perform the right actions. JavaScript supports conditional statements which are used to perform different actions based on different conditions. Here we will explain the </a:t>
            </a:r>
            <a:r>
              <a:rPr lang="en-US" dirty="0" err="1"/>
              <a:t>if..else</a:t>
            </a:r>
            <a:r>
              <a:rPr lang="en-US" dirty="0"/>
              <a:t> statement. </a:t>
            </a:r>
          </a:p>
        </p:txBody>
      </p:sp>
      <p:pic>
        <p:nvPicPr>
          <p:cNvPr id="7" name="Picture 6">
            <a:extLst>
              <a:ext uri="{FF2B5EF4-FFF2-40B4-BE49-F238E27FC236}">
                <a16:creationId xmlns:a16="http://schemas.microsoft.com/office/drawing/2014/main" id="{4B919DFF-EC2B-1597-52E8-D762299512AB}"/>
              </a:ext>
            </a:extLst>
          </p:cNvPr>
          <p:cNvPicPr>
            <a:picLocks noChangeAspect="1"/>
          </p:cNvPicPr>
          <p:nvPr/>
        </p:nvPicPr>
        <p:blipFill>
          <a:blip r:embed="rId2"/>
          <a:stretch>
            <a:fillRect/>
          </a:stretch>
        </p:blipFill>
        <p:spPr>
          <a:xfrm>
            <a:off x="5350227" y="342900"/>
            <a:ext cx="6608409" cy="5619750"/>
          </a:xfrm>
          <a:prstGeom prst="rect">
            <a:avLst/>
          </a:prstGeom>
        </p:spPr>
      </p:pic>
      <p:sp>
        <p:nvSpPr>
          <p:cNvPr id="8" name="Slide Number Placeholder 7">
            <a:extLst>
              <a:ext uri="{FF2B5EF4-FFF2-40B4-BE49-F238E27FC236}">
                <a16:creationId xmlns:a16="http://schemas.microsoft.com/office/drawing/2014/main" id="{1A6218DE-20B9-1AE5-98BF-1C2C66A8F727}"/>
              </a:ext>
            </a:extLst>
          </p:cNvPr>
          <p:cNvSpPr>
            <a:spLocks noGrp="1"/>
          </p:cNvSpPr>
          <p:nvPr>
            <p:ph type="sldNum" sz="quarter" idx="12"/>
          </p:nvPr>
        </p:nvSpPr>
        <p:spPr/>
        <p:txBody>
          <a:bodyPr/>
          <a:lstStyle/>
          <a:p>
            <a:fld id="{56EB6A26-E255-41DA-B629-B741FA01731F}" type="slidenum">
              <a:rPr lang="en-US" smtClean="0"/>
              <a:t>74</a:t>
            </a:fld>
            <a:endParaRPr lang="en-US"/>
          </a:p>
        </p:txBody>
      </p:sp>
    </p:spTree>
    <p:extLst>
      <p:ext uri="{BB962C8B-B14F-4D97-AF65-F5344CB8AC3E}">
        <p14:creationId xmlns:p14="http://schemas.microsoft.com/office/powerpoint/2010/main" val="36384679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CC7B59-B9CF-6745-7A63-D4FC47AE425A}"/>
              </a:ext>
            </a:extLst>
          </p:cNvPr>
          <p:cNvPicPr>
            <a:picLocks noChangeAspect="1"/>
          </p:cNvPicPr>
          <p:nvPr/>
        </p:nvPicPr>
        <p:blipFill>
          <a:blip r:embed="rId2"/>
          <a:stretch>
            <a:fillRect/>
          </a:stretch>
        </p:blipFill>
        <p:spPr>
          <a:xfrm>
            <a:off x="0" y="1"/>
            <a:ext cx="9415921" cy="3028950"/>
          </a:xfrm>
          <a:prstGeom prst="rect">
            <a:avLst/>
          </a:prstGeom>
        </p:spPr>
      </p:pic>
      <p:pic>
        <p:nvPicPr>
          <p:cNvPr id="5" name="Picture 4">
            <a:extLst>
              <a:ext uri="{FF2B5EF4-FFF2-40B4-BE49-F238E27FC236}">
                <a16:creationId xmlns:a16="http://schemas.microsoft.com/office/drawing/2014/main" id="{A3F2D5A4-610E-C80A-915A-BA40B552F27E}"/>
              </a:ext>
            </a:extLst>
          </p:cNvPr>
          <p:cNvPicPr>
            <a:picLocks noChangeAspect="1"/>
          </p:cNvPicPr>
          <p:nvPr/>
        </p:nvPicPr>
        <p:blipFill>
          <a:blip r:embed="rId3"/>
          <a:stretch>
            <a:fillRect/>
          </a:stretch>
        </p:blipFill>
        <p:spPr>
          <a:xfrm>
            <a:off x="276225" y="3495675"/>
            <a:ext cx="5010150" cy="2571750"/>
          </a:xfrm>
          <a:prstGeom prst="rect">
            <a:avLst/>
          </a:prstGeom>
        </p:spPr>
      </p:pic>
      <p:pic>
        <p:nvPicPr>
          <p:cNvPr id="7" name="Picture 6">
            <a:extLst>
              <a:ext uri="{FF2B5EF4-FFF2-40B4-BE49-F238E27FC236}">
                <a16:creationId xmlns:a16="http://schemas.microsoft.com/office/drawing/2014/main" id="{9D3325F0-15EC-6273-371A-B4DC604A3703}"/>
              </a:ext>
            </a:extLst>
          </p:cNvPr>
          <p:cNvPicPr>
            <a:picLocks noChangeAspect="1"/>
          </p:cNvPicPr>
          <p:nvPr/>
        </p:nvPicPr>
        <p:blipFill>
          <a:blip r:embed="rId4"/>
          <a:stretch>
            <a:fillRect/>
          </a:stretch>
        </p:blipFill>
        <p:spPr>
          <a:xfrm>
            <a:off x="4352925" y="3643312"/>
            <a:ext cx="2457450" cy="847725"/>
          </a:xfrm>
          <a:prstGeom prst="rect">
            <a:avLst/>
          </a:prstGeom>
        </p:spPr>
      </p:pic>
      <p:sp>
        <p:nvSpPr>
          <p:cNvPr id="8" name="Slide Number Placeholder 7">
            <a:extLst>
              <a:ext uri="{FF2B5EF4-FFF2-40B4-BE49-F238E27FC236}">
                <a16:creationId xmlns:a16="http://schemas.microsoft.com/office/drawing/2014/main" id="{684D180E-3A1D-DE9C-2AFC-B20CB242BC6D}"/>
              </a:ext>
            </a:extLst>
          </p:cNvPr>
          <p:cNvSpPr>
            <a:spLocks noGrp="1"/>
          </p:cNvSpPr>
          <p:nvPr>
            <p:ph type="sldNum" sz="quarter" idx="12"/>
          </p:nvPr>
        </p:nvSpPr>
        <p:spPr/>
        <p:txBody>
          <a:bodyPr/>
          <a:lstStyle/>
          <a:p>
            <a:fld id="{56EB6A26-E255-41DA-B629-B741FA01731F}" type="slidenum">
              <a:rPr lang="en-US" smtClean="0"/>
              <a:t>75</a:t>
            </a:fld>
            <a:endParaRPr lang="en-US"/>
          </a:p>
        </p:txBody>
      </p:sp>
    </p:spTree>
    <p:extLst>
      <p:ext uri="{BB962C8B-B14F-4D97-AF65-F5344CB8AC3E}">
        <p14:creationId xmlns:p14="http://schemas.microsoft.com/office/powerpoint/2010/main" val="2273193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744182-C7E6-E7D6-F8C6-048347886F9C}"/>
              </a:ext>
            </a:extLst>
          </p:cNvPr>
          <p:cNvPicPr>
            <a:picLocks noChangeAspect="1"/>
          </p:cNvPicPr>
          <p:nvPr/>
        </p:nvPicPr>
        <p:blipFill>
          <a:blip r:embed="rId2"/>
          <a:stretch>
            <a:fillRect/>
          </a:stretch>
        </p:blipFill>
        <p:spPr>
          <a:xfrm>
            <a:off x="123824" y="61913"/>
            <a:ext cx="8353425" cy="4858404"/>
          </a:xfrm>
          <a:prstGeom prst="rect">
            <a:avLst/>
          </a:prstGeom>
        </p:spPr>
      </p:pic>
      <p:sp>
        <p:nvSpPr>
          <p:cNvPr id="6" name="Slide Number Placeholder 5">
            <a:extLst>
              <a:ext uri="{FF2B5EF4-FFF2-40B4-BE49-F238E27FC236}">
                <a16:creationId xmlns:a16="http://schemas.microsoft.com/office/drawing/2014/main" id="{3E05CFBC-9CCD-A313-D3FA-4832050747DF}"/>
              </a:ext>
            </a:extLst>
          </p:cNvPr>
          <p:cNvSpPr>
            <a:spLocks noGrp="1"/>
          </p:cNvSpPr>
          <p:nvPr>
            <p:ph type="sldNum" sz="quarter" idx="12"/>
          </p:nvPr>
        </p:nvSpPr>
        <p:spPr/>
        <p:txBody>
          <a:bodyPr/>
          <a:lstStyle/>
          <a:p>
            <a:fld id="{56EB6A26-E255-41DA-B629-B741FA01731F}" type="slidenum">
              <a:rPr lang="en-US" smtClean="0"/>
              <a:t>76</a:t>
            </a:fld>
            <a:endParaRPr lang="en-US"/>
          </a:p>
        </p:txBody>
      </p:sp>
    </p:spTree>
    <p:extLst>
      <p:ext uri="{BB962C8B-B14F-4D97-AF65-F5344CB8AC3E}">
        <p14:creationId xmlns:p14="http://schemas.microsoft.com/office/powerpoint/2010/main" val="2682183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19DF05-F526-8971-AC4C-AA4530A10294}"/>
              </a:ext>
            </a:extLst>
          </p:cNvPr>
          <p:cNvPicPr>
            <a:picLocks noChangeAspect="1"/>
          </p:cNvPicPr>
          <p:nvPr/>
        </p:nvPicPr>
        <p:blipFill>
          <a:blip r:embed="rId2"/>
          <a:stretch>
            <a:fillRect/>
          </a:stretch>
        </p:blipFill>
        <p:spPr>
          <a:xfrm>
            <a:off x="366712" y="400050"/>
            <a:ext cx="7229475" cy="4914900"/>
          </a:xfrm>
          <a:prstGeom prst="rect">
            <a:avLst/>
          </a:prstGeom>
        </p:spPr>
      </p:pic>
      <p:pic>
        <p:nvPicPr>
          <p:cNvPr id="4" name="Picture 3">
            <a:extLst>
              <a:ext uri="{FF2B5EF4-FFF2-40B4-BE49-F238E27FC236}">
                <a16:creationId xmlns:a16="http://schemas.microsoft.com/office/drawing/2014/main" id="{3FA0F2F6-0854-4196-200D-9047EA75CE10}"/>
              </a:ext>
            </a:extLst>
          </p:cNvPr>
          <p:cNvPicPr>
            <a:picLocks noChangeAspect="1"/>
          </p:cNvPicPr>
          <p:nvPr/>
        </p:nvPicPr>
        <p:blipFill>
          <a:blip r:embed="rId3"/>
          <a:stretch>
            <a:fillRect/>
          </a:stretch>
        </p:blipFill>
        <p:spPr>
          <a:xfrm>
            <a:off x="5905500" y="2595562"/>
            <a:ext cx="2952750" cy="733425"/>
          </a:xfrm>
          <a:prstGeom prst="rect">
            <a:avLst/>
          </a:prstGeom>
        </p:spPr>
      </p:pic>
      <p:sp>
        <p:nvSpPr>
          <p:cNvPr id="5" name="Slide Number Placeholder 4">
            <a:extLst>
              <a:ext uri="{FF2B5EF4-FFF2-40B4-BE49-F238E27FC236}">
                <a16:creationId xmlns:a16="http://schemas.microsoft.com/office/drawing/2014/main" id="{BDE2F4E2-336E-756A-182A-F5256AA03B72}"/>
              </a:ext>
            </a:extLst>
          </p:cNvPr>
          <p:cNvSpPr>
            <a:spLocks noGrp="1"/>
          </p:cNvSpPr>
          <p:nvPr>
            <p:ph type="sldNum" sz="quarter" idx="12"/>
          </p:nvPr>
        </p:nvSpPr>
        <p:spPr/>
        <p:txBody>
          <a:bodyPr/>
          <a:lstStyle/>
          <a:p>
            <a:fld id="{56EB6A26-E255-41DA-B629-B741FA01731F}" type="slidenum">
              <a:rPr lang="en-US" smtClean="0"/>
              <a:t>77</a:t>
            </a:fld>
            <a:endParaRPr lang="en-US"/>
          </a:p>
        </p:txBody>
      </p:sp>
    </p:spTree>
    <p:extLst>
      <p:ext uri="{BB962C8B-B14F-4D97-AF65-F5344CB8AC3E}">
        <p14:creationId xmlns:p14="http://schemas.microsoft.com/office/powerpoint/2010/main" val="2517577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D82C0-E2FE-BB7E-6B1A-4D3AC26A6631}"/>
              </a:ext>
            </a:extLst>
          </p:cNvPr>
          <p:cNvPicPr>
            <a:picLocks noChangeAspect="1"/>
          </p:cNvPicPr>
          <p:nvPr/>
        </p:nvPicPr>
        <p:blipFill>
          <a:blip r:embed="rId2"/>
          <a:stretch>
            <a:fillRect/>
          </a:stretch>
        </p:blipFill>
        <p:spPr>
          <a:xfrm>
            <a:off x="161925" y="180975"/>
            <a:ext cx="6562725" cy="5772150"/>
          </a:xfrm>
          <a:prstGeom prst="rect">
            <a:avLst/>
          </a:prstGeom>
        </p:spPr>
      </p:pic>
      <p:pic>
        <p:nvPicPr>
          <p:cNvPr id="5" name="Picture 4">
            <a:extLst>
              <a:ext uri="{FF2B5EF4-FFF2-40B4-BE49-F238E27FC236}">
                <a16:creationId xmlns:a16="http://schemas.microsoft.com/office/drawing/2014/main" id="{0EC3B686-6CD6-DD6A-6B40-8A682BFCA840}"/>
              </a:ext>
            </a:extLst>
          </p:cNvPr>
          <p:cNvPicPr>
            <a:picLocks noChangeAspect="1"/>
          </p:cNvPicPr>
          <p:nvPr/>
        </p:nvPicPr>
        <p:blipFill>
          <a:blip r:embed="rId3"/>
          <a:stretch>
            <a:fillRect/>
          </a:stretch>
        </p:blipFill>
        <p:spPr>
          <a:xfrm>
            <a:off x="6910387" y="598478"/>
            <a:ext cx="4767263" cy="4937143"/>
          </a:xfrm>
          <a:prstGeom prst="rect">
            <a:avLst/>
          </a:prstGeom>
        </p:spPr>
      </p:pic>
      <p:pic>
        <p:nvPicPr>
          <p:cNvPr id="7" name="Picture 6">
            <a:extLst>
              <a:ext uri="{FF2B5EF4-FFF2-40B4-BE49-F238E27FC236}">
                <a16:creationId xmlns:a16="http://schemas.microsoft.com/office/drawing/2014/main" id="{FF7F0FAC-587A-223D-4862-8C8D863D2243}"/>
              </a:ext>
            </a:extLst>
          </p:cNvPr>
          <p:cNvPicPr>
            <a:picLocks noChangeAspect="1"/>
          </p:cNvPicPr>
          <p:nvPr/>
        </p:nvPicPr>
        <p:blipFill>
          <a:blip r:embed="rId4"/>
          <a:stretch>
            <a:fillRect/>
          </a:stretch>
        </p:blipFill>
        <p:spPr>
          <a:xfrm>
            <a:off x="9120187" y="4981576"/>
            <a:ext cx="2233303" cy="971550"/>
          </a:xfrm>
          <a:prstGeom prst="rect">
            <a:avLst/>
          </a:prstGeom>
        </p:spPr>
      </p:pic>
      <p:sp>
        <p:nvSpPr>
          <p:cNvPr id="8" name="Slide Number Placeholder 7">
            <a:extLst>
              <a:ext uri="{FF2B5EF4-FFF2-40B4-BE49-F238E27FC236}">
                <a16:creationId xmlns:a16="http://schemas.microsoft.com/office/drawing/2014/main" id="{69631F76-25C4-7F75-A8C7-827CCE5308F5}"/>
              </a:ext>
            </a:extLst>
          </p:cNvPr>
          <p:cNvSpPr>
            <a:spLocks noGrp="1"/>
          </p:cNvSpPr>
          <p:nvPr>
            <p:ph type="sldNum" sz="quarter" idx="12"/>
          </p:nvPr>
        </p:nvSpPr>
        <p:spPr/>
        <p:txBody>
          <a:bodyPr/>
          <a:lstStyle/>
          <a:p>
            <a:fld id="{56EB6A26-E255-41DA-B629-B741FA01731F}" type="slidenum">
              <a:rPr lang="en-US" smtClean="0"/>
              <a:t>78</a:t>
            </a:fld>
            <a:endParaRPr lang="en-US"/>
          </a:p>
        </p:txBody>
      </p:sp>
    </p:spTree>
    <p:extLst>
      <p:ext uri="{BB962C8B-B14F-4D97-AF65-F5344CB8AC3E}">
        <p14:creationId xmlns:p14="http://schemas.microsoft.com/office/powerpoint/2010/main" val="3183502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7599D-B982-1D0A-5167-E0FCF1195A53}"/>
              </a:ext>
            </a:extLst>
          </p:cNvPr>
          <p:cNvSpPr txBox="1"/>
          <p:nvPr/>
        </p:nvSpPr>
        <p:spPr>
          <a:xfrm>
            <a:off x="123824" y="1104899"/>
            <a:ext cx="5172075" cy="2862322"/>
          </a:xfrm>
          <a:prstGeom prst="rect">
            <a:avLst/>
          </a:prstGeom>
          <a:noFill/>
        </p:spPr>
        <p:txBody>
          <a:bodyPr wrap="square">
            <a:spAutoFit/>
          </a:bodyPr>
          <a:lstStyle/>
          <a:p>
            <a:r>
              <a:rPr lang="en-US" dirty="0"/>
              <a:t>Switch case</a:t>
            </a:r>
          </a:p>
          <a:p>
            <a:endParaRPr lang="en-US" dirty="0"/>
          </a:p>
          <a:p>
            <a:r>
              <a:rPr lang="en-US" dirty="0"/>
              <a:t>You can use multiple if...else…if statements, as in the previous chapter, to perform a multiway branch. However, this is not always the best solution, especially when all branches depend on a single variable's value. Starting with JavaScript 1.2, you can use a switch statement that handles exactly this situation, and it does so more efficiently than repeated if...else if statements.</a:t>
            </a:r>
          </a:p>
        </p:txBody>
      </p:sp>
      <p:pic>
        <p:nvPicPr>
          <p:cNvPr id="5" name="Picture 4">
            <a:extLst>
              <a:ext uri="{FF2B5EF4-FFF2-40B4-BE49-F238E27FC236}">
                <a16:creationId xmlns:a16="http://schemas.microsoft.com/office/drawing/2014/main" id="{EDE78664-5AE9-D2DE-380E-AC127B72EC92}"/>
              </a:ext>
            </a:extLst>
          </p:cNvPr>
          <p:cNvPicPr>
            <a:picLocks noChangeAspect="1"/>
          </p:cNvPicPr>
          <p:nvPr/>
        </p:nvPicPr>
        <p:blipFill>
          <a:blip r:embed="rId2"/>
          <a:stretch>
            <a:fillRect/>
          </a:stretch>
        </p:blipFill>
        <p:spPr>
          <a:xfrm>
            <a:off x="5367337" y="95250"/>
            <a:ext cx="6010275" cy="6838950"/>
          </a:xfrm>
          <a:prstGeom prst="rect">
            <a:avLst/>
          </a:prstGeom>
        </p:spPr>
      </p:pic>
      <p:sp>
        <p:nvSpPr>
          <p:cNvPr id="6" name="Slide Number Placeholder 5">
            <a:extLst>
              <a:ext uri="{FF2B5EF4-FFF2-40B4-BE49-F238E27FC236}">
                <a16:creationId xmlns:a16="http://schemas.microsoft.com/office/drawing/2014/main" id="{30C625F4-06D9-23D7-1B28-986B3088331F}"/>
              </a:ext>
            </a:extLst>
          </p:cNvPr>
          <p:cNvSpPr>
            <a:spLocks noGrp="1"/>
          </p:cNvSpPr>
          <p:nvPr>
            <p:ph type="sldNum" sz="quarter" idx="12"/>
          </p:nvPr>
        </p:nvSpPr>
        <p:spPr/>
        <p:txBody>
          <a:bodyPr/>
          <a:lstStyle/>
          <a:p>
            <a:fld id="{56EB6A26-E255-41DA-B629-B741FA01731F}" type="slidenum">
              <a:rPr lang="en-US" smtClean="0"/>
              <a:t>79</a:t>
            </a:fld>
            <a:endParaRPr lang="en-US"/>
          </a:p>
        </p:txBody>
      </p:sp>
    </p:spTree>
    <p:extLst>
      <p:ext uri="{BB962C8B-B14F-4D97-AF65-F5344CB8AC3E}">
        <p14:creationId xmlns:p14="http://schemas.microsoft.com/office/powerpoint/2010/main" val="418121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B8E0-88BE-3458-A578-FE01878F9181}"/>
              </a:ext>
            </a:extLst>
          </p:cNvPr>
          <p:cNvSpPr>
            <a:spLocks noGrp="1"/>
          </p:cNvSpPr>
          <p:nvPr>
            <p:ph type="title"/>
          </p:nvPr>
        </p:nvSpPr>
        <p:spPr/>
        <p:txBody>
          <a:bodyPr/>
          <a:lstStyle/>
          <a:p>
            <a:r>
              <a:rPr lang="en-US" dirty="0"/>
              <a:t>Evolution</a:t>
            </a:r>
          </a:p>
        </p:txBody>
      </p:sp>
      <p:sp>
        <p:nvSpPr>
          <p:cNvPr id="3" name="Content Placeholder 2">
            <a:extLst>
              <a:ext uri="{FF2B5EF4-FFF2-40B4-BE49-F238E27FC236}">
                <a16:creationId xmlns:a16="http://schemas.microsoft.com/office/drawing/2014/main" id="{BF75A279-F3B5-9B6A-2691-7BDCAB2EF5A5}"/>
              </a:ext>
            </a:extLst>
          </p:cNvPr>
          <p:cNvSpPr>
            <a:spLocks noGrp="1"/>
          </p:cNvSpPr>
          <p:nvPr>
            <p:ph idx="1"/>
          </p:nvPr>
        </p:nvSpPr>
        <p:spPr/>
        <p:txBody>
          <a:bodyPr>
            <a:normAutofit/>
          </a:bodyPr>
          <a:lstStyle/>
          <a:p>
            <a:r>
              <a:rPr lang="en-US" dirty="0"/>
              <a:t>JavaScript, which was developed by Netscape, was originally named Mocha but soon was renamed </a:t>
            </a:r>
            <a:r>
              <a:rPr lang="en-US" dirty="0" err="1"/>
              <a:t>LiveScript</a:t>
            </a:r>
            <a:r>
              <a:rPr lang="en-US" dirty="0"/>
              <a:t>. </a:t>
            </a:r>
          </a:p>
          <a:p>
            <a:r>
              <a:rPr lang="en-US" dirty="0"/>
              <a:t>In late 1995 </a:t>
            </a:r>
            <a:r>
              <a:rPr lang="en-US" dirty="0" err="1"/>
              <a:t>LiveScript</a:t>
            </a:r>
            <a:r>
              <a:rPr lang="en-US" dirty="0"/>
              <a:t> became a joint venture of Netscape and Sun Microsystems, and its name again was changed, to JavaScript.</a:t>
            </a:r>
          </a:p>
          <a:p>
            <a:r>
              <a:rPr lang="en-US" dirty="0"/>
              <a:t>JavaScript was invented by Brendan </a:t>
            </a:r>
            <a:r>
              <a:rPr lang="en-US" dirty="0" err="1"/>
              <a:t>Eich</a:t>
            </a:r>
            <a:r>
              <a:rPr lang="en-US" dirty="0"/>
              <a:t> in 1995, and became an ECMA (European Computer Manufacturers Association) standard in 1997.ECMA-262 is the official name of the standard. </a:t>
            </a:r>
          </a:p>
          <a:p>
            <a:r>
              <a:rPr lang="en-US" dirty="0"/>
              <a:t>ECMAScript is the official name of the language.</a:t>
            </a:r>
          </a:p>
          <a:p>
            <a:endParaRPr lang="en-US" dirty="0"/>
          </a:p>
        </p:txBody>
      </p:sp>
      <p:sp>
        <p:nvSpPr>
          <p:cNvPr id="4" name="Slide Number Placeholder 3">
            <a:extLst>
              <a:ext uri="{FF2B5EF4-FFF2-40B4-BE49-F238E27FC236}">
                <a16:creationId xmlns:a16="http://schemas.microsoft.com/office/drawing/2014/main" id="{2898F223-B2B7-7ABA-00CE-915419D7678C}"/>
              </a:ext>
            </a:extLst>
          </p:cNvPr>
          <p:cNvSpPr>
            <a:spLocks noGrp="1"/>
          </p:cNvSpPr>
          <p:nvPr>
            <p:ph type="sldNum" sz="quarter" idx="12"/>
          </p:nvPr>
        </p:nvSpPr>
        <p:spPr/>
        <p:txBody>
          <a:bodyPr/>
          <a:lstStyle/>
          <a:p>
            <a:fld id="{56EB6A26-E255-41DA-B629-B741FA01731F}" type="slidenum">
              <a:rPr lang="en-US" smtClean="0"/>
              <a:t>8</a:t>
            </a:fld>
            <a:endParaRPr lang="en-US"/>
          </a:p>
        </p:txBody>
      </p:sp>
    </p:spTree>
    <p:extLst>
      <p:ext uri="{BB962C8B-B14F-4D97-AF65-F5344CB8AC3E}">
        <p14:creationId xmlns:p14="http://schemas.microsoft.com/office/powerpoint/2010/main" val="3275570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D93F0-6627-117F-49AE-05C3AE99A9E1}"/>
              </a:ext>
            </a:extLst>
          </p:cNvPr>
          <p:cNvPicPr>
            <a:picLocks noChangeAspect="1"/>
          </p:cNvPicPr>
          <p:nvPr/>
        </p:nvPicPr>
        <p:blipFill>
          <a:blip r:embed="rId2"/>
          <a:stretch>
            <a:fillRect/>
          </a:stretch>
        </p:blipFill>
        <p:spPr>
          <a:xfrm>
            <a:off x="80963" y="-28575"/>
            <a:ext cx="5862638" cy="5276850"/>
          </a:xfrm>
          <a:prstGeom prst="rect">
            <a:avLst/>
          </a:prstGeom>
        </p:spPr>
      </p:pic>
      <p:pic>
        <p:nvPicPr>
          <p:cNvPr id="5" name="Picture 4">
            <a:extLst>
              <a:ext uri="{FF2B5EF4-FFF2-40B4-BE49-F238E27FC236}">
                <a16:creationId xmlns:a16="http://schemas.microsoft.com/office/drawing/2014/main" id="{C51444D5-44AC-2F08-1FC9-5B516D981FE2}"/>
              </a:ext>
            </a:extLst>
          </p:cNvPr>
          <p:cNvPicPr>
            <a:picLocks noChangeAspect="1"/>
          </p:cNvPicPr>
          <p:nvPr/>
        </p:nvPicPr>
        <p:blipFill>
          <a:blip r:embed="rId3"/>
          <a:stretch>
            <a:fillRect/>
          </a:stretch>
        </p:blipFill>
        <p:spPr>
          <a:xfrm>
            <a:off x="6600825" y="171450"/>
            <a:ext cx="4095750" cy="2019300"/>
          </a:xfrm>
          <a:prstGeom prst="rect">
            <a:avLst/>
          </a:prstGeom>
        </p:spPr>
      </p:pic>
      <p:pic>
        <p:nvPicPr>
          <p:cNvPr id="7" name="Picture 6">
            <a:extLst>
              <a:ext uri="{FF2B5EF4-FFF2-40B4-BE49-F238E27FC236}">
                <a16:creationId xmlns:a16="http://schemas.microsoft.com/office/drawing/2014/main" id="{79EA067E-AC78-D91E-F446-DA3695C08AB4}"/>
              </a:ext>
            </a:extLst>
          </p:cNvPr>
          <p:cNvPicPr>
            <a:picLocks noChangeAspect="1"/>
          </p:cNvPicPr>
          <p:nvPr/>
        </p:nvPicPr>
        <p:blipFill>
          <a:blip r:embed="rId4"/>
          <a:stretch>
            <a:fillRect/>
          </a:stretch>
        </p:blipFill>
        <p:spPr>
          <a:xfrm>
            <a:off x="6353175" y="2190750"/>
            <a:ext cx="4343400" cy="4038600"/>
          </a:xfrm>
          <a:prstGeom prst="rect">
            <a:avLst/>
          </a:prstGeom>
        </p:spPr>
      </p:pic>
      <p:pic>
        <p:nvPicPr>
          <p:cNvPr id="9" name="Picture 8">
            <a:extLst>
              <a:ext uri="{FF2B5EF4-FFF2-40B4-BE49-F238E27FC236}">
                <a16:creationId xmlns:a16="http://schemas.microsoft.com/office/drawing/2014/main" id="{BE177D4F-0D51-6440-0DB3-257EC2741CA4}"/>
              </a:ext>
            </a:extLst>
          </p:cNvPr>
          <p:cNvPicPr>
            <a:picLocks noChangeAspect="1"/>
          </p:cNvPicPr>
          <p:nvPr/>
        </p:nvPicPr>
        <p:blipFill>
          <a:blip r:embed="rId5"/>
          <a:stretch>
            <a:fillRect/>
          </a:stretch>
        </p:blipFill>
        <p:spPr>
          <a:xfrm>
            <a:off x="3362327" y="5248275"/>
            <a:ext cx="2552700" cy="1181100"/>
          </a:xfrm>
          <a:prstGeom prst="rect">
            <a:avLst/>
          </a:prstGeom>
        </p:spPr>
      </p:pic>
      <p:sp>
        <p:nvSpPr>
          <p:cNvPr id="10" name="Slide Number Placeholder 9">
            <a:extLst>
              <a:ext uri="{FF2B5EF4-FFF2-40B4-BE49-F238E27FC236}">
                <a16:creationId xmlns:a16="http://schemas.microsoft.com/office/drawing/2014/main" id="{B7742E50-68C9-7C76-CFA4-594D210B0827}"/>
              </a:ext>
            </a:extLst>
          </p:cNvPr>
          <p:cNvSpPr>
            <a:spLocks noGrp="1"/>
          </p:cNvSpPr>
          <p:nvPr>
            <p:ph type="sldNum" sz="quarter" idx="12"/>
          </p:nvPr>
        </p:nvSpPr>
        <p:spPr/>
        <p:txBody>
          <a:bodyPr/>
          <a:lstStyle/>
          <a:p>
            <a:fld id="{56EB6A26-E255-41DA-B629-B741FA01731F}" type="slidenum">
              <a:rPr lang="en-US" smtClean="0"/>
              <a:t>80</a:t>
            </a:fld>
            <a:endParaRPr lang="en-US"/>
          </a:p>
        </p:txBody>
      </p:sp>
    </p:spTree>
    <p:extLst>
      <p:ext uri="{BB962C8B-B14F-4D97-AF65-F5344CB8AC3E}">
        <p14:creationId xmlns:p14="http://schemas.microsoft.com/office/powerpoint/2010/main" val="2376684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11F463-7433-7475-DAE7-FFF846D55192}"/>
              </a:ext>
            </a:extLst>
          </p:cNvPr>
          <p:cNvPicPr>
            <a:picLocks noChangeAspect="1"/>
          </p:cNvPicPr>
          <p:nvPr/>
        </p:nvPicPr>
        <p:blipFill>
          <a:blip r:embed="rId2"/>
          <a:stretch>
            <a:fillRect/>
          </a:stretch>
        </p:blipFill>
        <p:spPr>
          <a:xfrm>
            <a:off x="157162" y="152400"/>
            <a:ext cx="7629525" cy="628650"/>
          </a:xfrm>
          <a:prstGeom prst="rect">
            <a:avLst/>
          </a:prstGeom>
        </p:spPr>
      </p:pic>
      <p:pic>
        <p:nvPicPr>
          <p:cNvPr id="5" name="Picture 4">
            <a:extLst>
              <a:ext uri="{FF2B5EF4-FFF2-40B4-BE49-F238E27FC236}">
                <a16:creationId xmlns:a16="http://schemas.microsoft.com/office/drawing/2014/main" id="{A2535BB6-E974-C8CC-9AD6-5FEAB3848613}"/>
              </a:ext>
            </a:extLst>
          </p:cNvPr>
          <p:cNvPicPr>
            <a:picLocks noChangeAspect="1"/>
          </p:cNvPicPr>
          <p:nvPr/>
        </p:nvPicPr>
        <p:blipFill>
          <a:blip r:embed="rId3"/>
          <a:stretch>
            <a:fillRect/>
          </a:stretch>
        </p:blipFill>
        <p:spPr>
          <a:xfrm>
            <a:off x="242887" y="938212"/>
            <a:ext cx="4657725" cy="1266825"/>
          </a:xfrm>
          <a:prstGeom prst="rect">
            <a:avLst/>
          </a:prstGeom>
        </p:spPr>
      </p:pic>
      <p:pic>
        <p:nvPicPr>
          <p:cNvPr id="7" name="Picture 6">
            <a:extLst>
              <a:ext uri="{FF2B5EF4-FFF2-40B4-BE49-F238E27FC236}">
                <a16:creationId xmlns:a16="http://schemas.microsoft.com/office/drawing/2014/main" id="{3E0DFBE3-B691-823D-91BE-169E4B47A5D6}"/>
              </a:ext>
            </a:extLst>
          </p:cNvPr>
          <p:cNvPicPr>
            <a:picLocks noChangeAspect="1"/>
          </p:cNvPicPr>
          <p:nvPr/>
        </p:nvPicPr>
        <p:blipFill>
          <a:blip r:embed="rId4"/>
          <a:stretch>
            <a:fillRect/>
          </a:stretch>
        </p:blipFill>
        <p:spPr>
          <a:xfrm>
            <a:off x="242887" y="2290762"/>
            <a:ext cx="5067300" cy="3971925"/>
          </a:xfrm>
          <a:prstGeom prst="rect">
            <a:avLst/>
          </a:prstGeom>
        </p:spPr>
      </p:pic>
      <p:pic>
        <p:nvPicPr>
          <p:cNvPr id="9" name="Picture 8">
            <a:extLst>
              <a:ext uri="{FF2B5EF4-FFF2-40B4-BE49-F238E27FC236}">
                <a16:creationId xmlns:a16="http://schemas.microsoft.com/office/drawing/2014/main" id="{FDDEFA45-9308-8CA6-AF78-5B1AC7873C76}"/>
              </a:ext>
            </a:extLst>
          </p:cNvPr>
          <p:cNvPicPr>
            <a:picLocks noChangeAspect="1"/>
          </p:cNvPicPr>
          <p:nvPr/>
        </p:nvPicPr>
        <p:blipFill>
          <a:blip r:embed="rId5"/>
          <a:stretch>
            <a:fillRect/>
          </a:stretch>
        </p:blipFill>
        <p:spPr>
          <a:xfrm>
            <a:off x="6096000" y="2690812"/>
            <a:ext cx="2438400" cy="2333625"/>
          </a:xfrm>
          <a:prstGeom prst="rect">
            <a:avLst/>
          </a:prstGeom>
        </p:spPr>
      </p:pic>
      <p:sp>
        <p:nvSpPr>
          <p:cNvPr id="10" name="Slide Number Placeholder 9">
            <a:extLst>
              <a:ext uri="{FF2B5EF4-FFF2-40B4-BE49-F238E27FC236}">
                <a16:creationId xmlns:a16="http://schemas.microsoft.com/office/drawing/2014/main" id="{807FE567-3301-D288-556D-DAD97B194429}"/>
              </a:ext>
            </a:extLst>
          </p:cNvPr>
          <p:cNvSpPr>
            <a:spLocks noGrp="1"/>
          </p:cNvSpPr>
          <p:nvPr>
            <p:ph type="sldNum" sz="quarter" idx="12"/>
          </p:nvPr>
        </p:nvSpPr>
        <p:spPr/>
        <p:txBody>
          <a:bodyPr/>
          <a:lstStyle/>
          <a:p>
            <a:fld id="{56EB6A26-E255-41DA-B629-B741FA01731F}" type="slidenum">
              <a:rPr lang="en-US" smtClean="0"/>
              <a:t>81</a:t>
            </a:fld>
            <a:endParaRPr lang="en-US"/>
          </a:p>
        </p:txBody>
      </p:sp>
    </p:spTree>
    <p:extLst>
      <p:ext uri="{BB962C8B-B14F-4D97-AF65-F5344CB8AC3E}">
        <p14:creationId xmlns:p14="http://schemas.microsoft.com/office/powerpoint/2010/main" val="2037258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6B9DB-20D4-C077-12F2-B5B8ED976A5A}"/>
              </a:ext>
            </a:extLst>
          </p:cNvPr>
          <p:cNvSpPr txBox="1"/>
          <p:nvPr/>
        </p:nvSpPr>
        <p:spPr>
          <a:xfrm>
            <a:off x="95250" y="0"/>
            <a:ext cx="11849100" cy="1200329"/>
          </a:xfrm>
          <a:prstGeom prst="rect">
            <a:avLst/>
          </a:prstGeom>
          <a:noFill/>
        </p:spPr>
        <p:txBody>
          <a:bodyPr wrap="square">
            <a:spAutoFit/>
          </a:bodyPr>
          <a:lstStyle/>
          <a:p>
            <a:r>
              <a:rPr lang="en-US" dirty="0"/>
              <a:t>Loop</a:t>
            </a:r>
          </a:p>
          <a:p>
            <a:r>
              <a:rPr lang="en-US" dirty="0"/>
              <a:t>While writing a program, you may encounter a situation where you must perform an action repeatedly. In such situations, you would need to write loop statements to reduce the number of lines. JavaScript supports all the necessary loops to ease down the pressure of programming.</a:t>
            </a:r>
          </a:p>
        </p:txBody>
      </p:sp>
      <p:sp>
        <p:nvSpPr>
          <p:cNvPr id="5" name="TextBox 4">
            <a:extLst>
              <a:ext uri="{FF2B5EF4-FFF2-40B4-BE49-F238E27FC236}">
                <a16:creationId xmlns:a16="http://schemas.microsoft.com/office/drawing/2014/main" id="{2704A3BD-0F06-2404-1A57-FA1CDD321F3B}"/>
              </a:ext>
            </a:extLst>
          </p:cNvPr>
          <p:cNvSpPr txBox="1"/>
          <p:nvPr/>
        </p:nvSpPr>
        <p:spPr>
          <a:xfrm>
            <a:off x="95250" y="2399437"/>
            <a:ext cx="3467100" cy="3139321"/>
          </a:xfrm>
          <a:prstGeom prst="rect">
            <a:avLst/>
          </a:prstGeom>
          <a:noFill/>
        </p:spPr>
        <p:txBody>
          <a:bodyPr wrap="square">
            <a:spAutoFit/>
          </a:bodyPr>
          <a:lstStyle/>
          <a:p>
            <a:r>
              <a:rPr lang="en-US" dirty="0"/>
              <a:t>The </a:t>
            </a:r>
            <a:r>
              <a:rPr lang="en-US" b="1" dirty="0"/>
              <a:t>while Loop</a:t>
            </a:r>
            <a:r>
              <a:rPr lang="en-US" dirty="0"/>
              <a:t> The most basic loop in JavaScript is the while loop which would be discussed in this chapter. The purpose of a while loop is to execute a statement or code block repeatedly as long as an expression is true. Once the expression becomes false, the loop terminates. Flow Chart The flow chart of the while loop looks as follows:</a:t>
            </a:r>
          </a:p>
        </p:txBody>
      </p:sp>
      <p:pic>
        <p:nvPicPr>
          <p:cNvPr id="7" name="Picture 6">
            <a:extLst>
              <a:ext uri="{FF2B5EF4-FFF2-40B4-BE49-F238E27FC236}">
                <a16:creationId xmlns:a16="http://schemas.microsoft.com/office/drawing/2014/main" id="{EDAE21B9-0A99-BB1A-4068-ACEAA8BB8488}"/>
              </a:ext>
            </a:extLst>
          </p:cNvPr>
          <p:cNvPicPr>
            <a:picLocks noChangeAspect="1"/>
          </p:cNvPicPr>
          <p:nvPr/>
        </p:nvPicPr>
        <p:blipFill>
          <a:blip r:embed="rId2"/>
          <a:stretch>
            <a:fillRect/>
          </a:stretch>
        </p:blipFill>
        <p:spPr>
          <a:xfrm>
            <a:off x="6496052" y="958940"/>
            <a:ext cx="4267200" cy="5638800"/>
          </a:xfrm>
          <a:prstGeom prst="rect">
            <a:avLst/>
          </a:prstGeom>
        </p:spPr>
      </p:pic>
      <p:sp>
        <p:nvSpPr>
          <p:cNvPr id="8" name="Slide Number Placeholder 7">
            <a:extLst>
              <a:ext uri="{FF2B5EF4-FFF2-40B4-BE49-F238E27FC236}">
                <a16:creationId xmlns:a16="http://schemas.microsoft.com/office/drawing/2014/main" id="{E183CBC7-7191-9659-D463-D0170CB576B9}"/>
              </a:ext>
            </a:extLst>
          </p:cNvPr>
          <p:cNvSpPr>
            <a:spLocks noGrp="1"/>
          </p:cNvSpPr>
          <p:nvPr>
            <p:ph type="sldNum" sz="quarter" idx="12"/>
          </p:nvPr>
        </p:nvSpPr>
        <p:spPr/>
        <p:txBody>
          <a:bodyPr/>
          <a:lstStyle/>
          <a:p>
            <a:fld id="{56EB6A26-E255-41DA-B629-B741FA01731F}" type="slidenum">
              <a:rPr lang="en-US" smtClean="0"/>
              <a:t>82</a:t>
            </a:fld>
            <a:endParaRPr lang="en-US"/>
          </a:p>
        </p:txBody>
      </p:sp>
    </p:spTree>
    <p:extLst>
      <p:ext uri="{BB962C8B-B14F-4D97-AF65-F5344CB8AC3E}">
        <p14:creationId xmlns:p14="http://schemas.microsoft.com/office/powerpoint/2010/main" val="29181235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3AB67D-E042-8EF8-7E79-9731DCAF3921}"/>
              </a:ext>
            </a:extLst>
          </p:cNvPr>
          <p:cNvSpPr>
            <a:spLocks noGrp="1"/>
          </p:cNvSpPr>
          <p:nvPr>
            <p:ph type="sldNum" sz="quarter" idx="12"/>
          </p:nvPr>
        </p:nvSpPr>
        <p:spPr/>
        <p:txBody>
          <a:bodyPr/>
          <a:lstStyle/>
          <a:p>
            <a:fld id="{56EB6A26-E255-41DA-B629-B741FA01731F}" type="slidenum">
              <a:rPr lang="en-US" smtClean="0"/>
              <a:t>83</a:t>
            </a:fld>
            <a:endParaRPr lang="en-US"/>
          </a:p>
        </p:txBody>
      </p:sp>
      <p:pic>
        <p:nvPicPr>
          <p:cNvPr id="4" name="Picture 3">
            <a:extLst>
              <a:ext uri="{FF2B5EF4-FFF2-40B4-BE49-F238E27FC236}">
                <a16:creationId xmlns:a16="http://schemas.microsoft.com/office/drawing/2014/main" id="{D4F6FD0F-0F53-335B-DC8E-F85D48F93D15}"/>
              </a:ext>
            </a:extLst>
          </p:cNvPr>
          <p:cNvPicPr>
            <a:picLocks noChangeAspect="1"/>
          </p:cNvPicPr>
          <p:nvPr/>
        </p:nvPicPr>
        <p:blipFill>
          <a:blip r:embed="rId2"/>
          <a:stretch>
            <a:fillRect/>
          </a:stretch>
        </p:blipFill>
        <p:spPr>
          <a:xfrm>
            <a:off x="80962" y="71437"/>
            <a:ext cx="5610225" cy="2200275"/>
          </a:xfrm>
          <a:prstGeom prst="rect">
            <a:avLst/>
          </a:prstGeom>
        </p:spPr>
      </p:pic>
      <p:pic>
        <p:nvPicPr>
          <p:cNvPr id="6" name="Picture 5">
            <a:extLst>
              <a:ext uri="{FF2B5EF4-FFF2-40B4-BE49-F238E27FC236}">
                <a16:creationId xmlns:a16="http://schemas.microsoft.com/office/drawing/2014/main" id="{4A8D99B9-C2AD-FA56-C885-9D179FB8EF5C}"/>
              </a:ext>
            </a:extLst>
          </p:cNvPr>
          <p:cNvPicPr>
            <a:picLocks noChangeAspect="1"/>
          </p:cNvPicPr>
          <p:nvPr/>
        </p:nvPicPr>
        <p:blipFill>
          <a:blip r:embed="rId3"/>
          <a:stretch>
            <a:fillRect/>
          </a:stretch>
        </p:blipFill>
        <p:spPr>
          <a:xfrm>
            <a:off x="481012" y="2519362"/>
            <a:ext cx="5743575" cy="3552825"/>
          </a:xfrm>
          <a:prstGeom prst="rect">
            <a:avLst/>
          </a:prstGeom>
        </p:spPr>
      </p:pic>
      <p:pic>
        <p:nvPicPr>
          <p:cNvPr id="8" name="Picture 7">
            <a:extLst>
              <a:ext uri="{FF2B5EF4-FFF2-40B4-BE49-F238E27FC236}">
                <a16:creationId xmlns:a16="http://schemas.microsoft.com/office/drawing/2014/main" id="{A902B12A-DC82-B3AF-D552-2692C6FC2D77}"/>
              </a:ext>
            </a:extLst>
          </p:cNvPr>
          <p:cNvPicPr>
            <a:picLocks noChangeAspect="1"/>
          </p:cNvPicPr>
          <p:nvPr/>
        </p:nvPicPr>
        <p:blipFill>
          <a:blip r:embed="rId4"/>
          <a:stretch>
            <a:fillRect/>
          </a:stretch>
        </p:blipFill>
        <p:spPr>
          <a:xfrm>
            <a:off x="6624637" y="785812"/>
            <a:ext cx="4395788" cy="2168112"/>
          </a:xfrm>
          <a:prstGeom prst="rect">
            <a:avLst/>
          </a:prstGeom>
        </p:spPr>
      </p:pic>
      <p:pic>
        <p:nvPicPr>
          <p:cNvPr id="10" name="Picture 9">
            <a:extLst>
              <a:ext uri="{FF2B5EF4-FFF2-40B4-BE49-F238E27FC236}">
                <a16:creationId xmlns:a16="http://schemas.microsoft.com/office/drawing/2014/main" id="{15967883-7F80-DCD5-6051-A4BF943C809E}"/>
              </a:ext>
            </a:extLst>
          </p:cNvPr>
          <p:cNvPicPr>
            <a:picLocks noChangeAspect="1"/>
          </p:cNvPicPr>
          <p:nvPr/>
        </p:nvPicPr>
        <p:blipFill>
          <a:blip r:embed="rId5"/>
          <a:stretch>
            <a:fillRect/>
          </a:stretch>
        </p:blipFill>
        <p:spPr>
          <a:xfrm>
            <a:off x="6719887" y="2822988"/>
            <a:ext cx="2565115" cy="1951451"/>
          </a:xfrm>
          <a:prstGeom prst="rect">
            <a:avLst/>
          </a:prstGeom>
        </p:spPr>
      </p:pic>
    </p:spTree>
    <p:extLst>
      <p:ext uri="{BB962C8B-B14F-4D97-AF65-F5344CB8AC3E}">
        <p14:creationId xmlns:p14="http://schemas.microsoft.com/office/powerpoint/2010/main" val="428354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34F8DA-CA26-1ECD-35B5-6C6746F7195A}"/>
              </a:ext>
            </a:extLst>
          </p:cNvPr>
          <p:cNvSpPr>
            <a:spLocks noGrp="1"/>
          </p:cNvSpPr>
          <p:nvPr>
            <p:ph type="sldNum" sz="quarter" idx="12"/>
          </p:nvPr>
        </p:nvSpPr>
        <p:spPr/>
        <p:txBody>
          <a:bodyPr/>
          <a:lstStyle/>
          <a:p>
            <a:fld id="{56EB6A26-E255-41DA-B629-B741FA01731F}" type="slidenum">
              <a:rPr lang="en-US" smtClean="0"/>
              <a:t>84</a:t>
            </a:fld>
            <a:endParaRPr lang="en-US"/>
          </a:p>
        </p:txBody>
      </p:sp>
      <p:pic>
        <p:nvPicPr>
          <p:cNvPr id="4" name="Picture 3">
            <a:extLst>
              <a:ext uri="{FF2B5EF4-FFF2-40B4-BE49-F238E27FC236}">
                <a16:creationId xmlns:a16="http://schemas.microsoft.com/office/drawing/2014/main" id="{E1FABB3B-BB7A-2A35-049A-7BA859190256}"/>
              </a:ext>
            </a:extLst>
          </p:cNvPr>
          <p:cNvPicPr>
            <a:picLocks noChangeAspect="1"/>
          </p:cNvPicPr>
          <p:nvPr/>
        </p:nvPicPr>
        <p:blipFill rotWithShape="1">
          <a:blip r:embed="rId2"/>
          <a:srcRect r="2028" b="68830"/>
          <a:stretch/>
        </p:blipFill>
        <p:spPr>
          <a:xfrm>
            <a:off x="195262" y="-36830"/>
            <a:ext cx="9891713" cy="2067046"/>
          </a:xfrm>
          <a:prstGeom prst="rect">
            <a:avLst/>
          </a:prstGeom>
        </p:spPr>
      </p:pic>
      <p:pic>
        <p:nvPicPr>
          <p:cNvPr id="8" name="Picture 7">
            <a:extLst>
              <a:ext uri="{FF2B5EF4-FFF2-40B4-BE49-F238E27FC236}">
                <a16:creationId xmlns:a16="http://schemas.microsoft.com/office/drawing/2014/main" id="{0561F383-86A5-4C72-CBA6-E433D874C449}"/>
              </a:ext>
            </a:extLst>
          </p:cNvPr>
          <p:cNvPicPr>
            <a:picLocks noChangeAspect="1"/>
          </p:cNvPicPr>
          <p:nvPr/>
        </p:nvPicPr>
        <p:blipFill>
          <a:blip r:embed="rId3"/>
          <a:stretch>
            <a:fillRect/>
          </a:stretch>
        </p:blipFill>
        <p:spPr>
          <a:xfrm>
            <a:off x="5007770" y="2986087"/>
            <a:ext cx="5872162" cy="819150"/>
          </a:xfrm>
          <a:prstGeom prst="rect">
            <a:avLst/>
          </a:prstGeom>
        </p:spPr>
      </p:pic>
      <p:pic>
        <p:nvPicPr>
          <p:cNvPr id="9" name="Picture 8">
            <a:extLst>
              <a:ext uri="{FF2B5EF4-FFF2-40B4-BE49-F238E27FC236}">
                <a16:creationId xmlns:a16="http://schemas.microsoft.com/office/drawing/2014/main" id="{EE434C44-8E09-2A30-5D54-34E29B8DF96C}"/>
              </a:ext>
            </a:extLst>
          </p:cNvPr>
          <p:cNvPicPr>
            <a:picLocks noChangeAspect="1"/>
          </p:cNvPicPr>
          <p:nvPr/>
        </p:nvPicPr>
        <p:blipFill rotWithShape="1">
          <a:blip r:embed="rId2"/>
          <a:srcRect l="26085" t="31601" r="26935" b="510"/>
          <a:stretch/>
        </p:blipFill>
        <p:spPr>
          <a:xfrm>
            <a:off x="264319" y="2147133"/>
            <a:ext cx="4743451" cy="4502151"/>
          </a:xfrm>
          <a:prstGeom prst="rect">
            <a:avLst/>
          </a:prstGeom>
        </p:spPr>
      </p:pic>
      <p:pic>
        <p:nvPicPr>
          <p:cNvPr id="11" name="Picture 10">
            <a:extLst>
              <a:ext uri="{FF2B5EF4-FFF2-40B4-BE49-F238E27FC236}">
                <a16:creationId xmlns:a16="http://schemas.microsoft.com/office/drawing/2014/main" id="{64C83585-5399-A5F2-3754-FCA86E3F7912}"/>
              </a:ext>
            </a:extLst>
          </p:cNvPr>
          <p:cNvPicPr>
            <a:picLocks noChangeAspect="1"/>
          </p:cNvPicPr>
          <p:nvPr/>
        </p:nvPicPr>
        <p:blipFill>
          <a:blip r:embed="rId4"/>
          <a:stretch>
            <a:fillRect/>
          </a:stretch>
        </p:blipFill>
        <p:spPr>
          <a:xfrm>
            <a:off x="4517231" y="3805237"/>
            <a:ext cx="7372350" cy="1909763"/>
          </a:xfrm>
          <a:prstGeom prst="rect">
            <a:avLst/>
          </a:prstGeom>
        </p:spPr>
      </p:pic>
    </p:spTree>
    <p:extLst>
      <p:ext uri="{BB962C8B-B14F-4D97-AF65-F5344CB8AC3E}">
        <p14:creationId xmlns:p14="http://schemas.microsoft.com/office/powerpoint/2010/main" val="34040237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722B1-FA25-110E-D7CD-B2934B608F2C}"/>
              </a:ext>
            </a:extLst>
          </p:cNvPr>
          <p:cNvSpPr>
            <a:spLocks noGrp="1"/>
          </p:cNvSpPr>
          <p:nvPr>
            <p:ph type="sldNum" sz="quarter" idx="12"/>
          </p:nvPr>
        </p:nvSpPr>
        <p:spPr/>
        <p:txBody>
          <a:bodyPr/>
          <a:lstStyle/>
          <a:p>
            <a:fld id="{56EB6A26-E255-41DA-B629-B741FA01731F}" type="slidenum">
              <a:rPr lang="en-US" smtClean="0"/>
              <a:t>85</a:t>
            </a:fld>
            <a:endParaRPr lang="en-US"/>
          </a:p>
        </p:txBody>
      </p:sp>
      <p:pic>
        <p:nvPicPr>
          <p:cNvPr id="4" name="Picture 3">
            <a:extLst>
              <a:ext uri="{FF2B5EF4-FFF2-40B4-BE49-F238E27FC236}">
                <a16:creationId xmlns:a16="http://schemas.microsoft.com/office/drawing/2014/main" id="{B81E14A3-D859-CF33-21DA-97B43C3044DD}"/>
              </a:ext>
            </a:extLst>
          </p:cNvPr>
          <p:cNvPicPr>
            <a:picLocks noChangeAspect="1"/>
          </p:cNvPicPr>
          <p:nvPr/>
        </p:nvPicPr>
        <p:blipFill>
          <a:blip r:embed="rId2"/>
          <a:stretch>
            <a:fillRect/>
          </a:stretch>
        </p:blipFill>
        <p:spPr>
          <a:xfrm>
            <a:off x="223837" y="180975"/>
            <a:ext cx="5781675" cy="3676650"/>
          </a:xfrm>
          <a:prstGeom prst="rect">
            <a:avLst/>
          </a:prstGeom>
        </p:spPr>
      </p:pic>
      <p:pic>
        <p:nvPicPr>
          <p:cNvPr id="6" name="Picture 5">
            <a:extLst>
              <a:ext uri="{FF2B5EF4-FFF2-40B4-BE49-F238E27FC236}">
                <a16:creationId xmlns:a16="http://schemas.microsoft.com/office/drawing/2014/main" id="{6E79C864-A29F-3104-6A26-15EDD4B2729D}"/>
              </a:ext>
            </a:extLst>
          </p:cNvPr>
          <p:cNvPicPr>
            <a:picLocks noChangeAspect="1"/>
          </p:cNvPicPr>
          <p:nvPr/>
        </p:nvPicPr>
        <p:blipFill>
          <a:blip r:embed="rId3"/>
          <a:stretch>
            <a:fillRect/>
          </a:stretch>
        </p:blipFill>
        <p:spPr>
          <a:xfrm>
            <a:off x="7158037" y="423862"/>
            <a:ext cx="2452688" cy="2926637"/>
          </a:xfrm>
          <a:prstGeom prst="rect">
            <a:avLst/>
          </a:prstGeom>
        </p:spPr>
      </p:pic>
    </p:spTree>
    <p:extLst>
      <p:ext uri="{BB962C8B-B14F-4D97-AF65-F5344CB8AC3E}">
        <p14:creationId xmlns:p14="http://schemas.microsoft.com/office/powerpoint/2010/main" val="2903743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B45E41-6F7B-1ADD-AAA7-AF287C904D81}"/>
              </a:ext>
            </a:extLst>
          </p:cNvPr>
          <p:cNvSpPr>
            <a:spLocks noGrp="1"/>
          </p:cNvSpPr>
          <p:nvPr>
            <p:ph type="sldNum" sz="quarter" idx="12"/>
          </p:nvPr>
        </p:nvSpPr>
        <p:spPr/>
        <p:txBody>
          <a:bodyPr/>
          <a:lstStyle/>
          <a:p>
            <a:fld id="{56EB6A26-E255-41DA-B629-B741FA01731F}" type="slidenum">
              <a:rPr lang="en-US" smtClean="0"/>
              <a:t>86</a:t>
            </a:fld>
            <a:endParaRPr lang="en-US"/>
          </a:p>
        </p:txBody>
      </p:sp>
      <p:pic>
        <p:nvPicPr>
          <p:cNvPr id="4" name="Picture 3">
            <a:extLst>
              <a:ext uri="{FF2B5EF4-FFF2-40B4-BE49-F238E27FC236}">
                <a16:creationId xmlns:a16="http://schemas.microsoft.com/office/drawing/2014/main" id="{4A89536F-54C6-4B6F-4ECE-C568D86D4444}"/>
              </a:ext>
            </a:extLst>
          </p:cNvPr>
          <p:cNvPicPr>
            <a:picLocks noChangeAspect="1"/>
          </p:cNvPicPr>
          <p:nvPr/>
        </p:nvPicPr>
        <p:blipFill>
          <a:blip r:embed="rId2"/>
          <a:stretch>
            <a:fillRect/>
          </a:stretch>
        </p:blipFill>
        <p:spPr>
          <a:xfrm>
            <a:off x="257175" y="228600"/>
            <a:ext cx="8224331" cy="3752850"/>
          </a:xfrm>
          <a:prstGeom prst="rect">
            <a:avLst/>
          </a:prstGeom>
        </p:spPr>
      </p:pic>
    </p:spTree>
    <p:extLst>
      <p:ext uri="{BB962C8B-B14F-4D97-AF65-F5344CB8AC3E}">
        <p14:creationId xmlns:p14="http://schemas.microsoft.com/office/powerpoint/2010/main" val="3755163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58F927-C923-2C2D-4721-B16593C769F7}"/>
              </a:ext>
            </a:extLst>
          </p:cNvPr>
          <p:cNvSpPr>
            <a:spLocks noGrp="1"/>
          </p:cNvSpPr>
          <p:nvPr>
            <p:ph type="sldNum" sz="quarter" idx="12"/>
          </p:nvPr>
        </p:nvSpPr>
        <p:spPr/>
        <p:txBody>
          <a:bodyPr/>
          <a:lstStyle/>
          <a:p>
            <a:fld id="{56EB6A26-E255-41DA-B629-B741FA01731F}" type="slidenum">
              <a:rPr lang="en-US" smtClean="0"/>
              <a:t>87</a:t>
            </a:fld>
            <a:endParaRPr lang="en-US"/>
          </a:p>
        </p:txBody>
      </p:sp>
      <p:pic>
        <p:nvPicPr>
          <p:cNvPr id="3" name="Picture 2">
            <a:extLst>
              <a:ext uri="{FF2B5EF4-FFF2-40B4-BE49-F238E27FC236}">
                <a16:creationId xmlns:a16="http://schemas.microsoft.com/office/drawing/2014/main" id="{994F17ED-F8BA-61BF-2479-A173AB20DADB}"/>
              </a:ext>
            </a:extLst>
          </p:cNvPr>
          <p:cNvPicPr>
            <a:picLocks noChangeAspect="1"/>
          </p:cNvPicPr>
          <p:nvPr/>
        </p:nvPicPr>
        <p:blipFill>
          <a:blip r:embed="rId2"/>
          <a:stretch>
            <a:fillRect/>
          </a:stretch>
        </p:blipFill>
        <p:spPr>
          <a:xfrm>
            <a:off x="433387" y="276225"/>
            <a:ext cx="6734175" cy="4667250"/>
          </a:xfrm>
          <a:prstGeom prst="rect">
            <a:avLst/>
          </a:prstGeom>
        </p:spPr>
      </p:pic>
      <p:pic>
        <p:nvPicPr>
          <p:cNvPr id="5" name="Picture 4">
            <a:extLst>
              <a:ext uri="{FF2B5EF4-FFF2-40B4-BE49-F238E27FC236}">
                <a16:creationId xmlns:a16="http://schemas.microsoft.com/office/drawing/2014/main" id="{DA508B10-6295-9276-FB7C-BDE135C3BDC3}"/>
              </a:ext>
            </a:extLst>
          </p:cNvPr>
          <p:cNvPicPr>
            <a:picLocks noChangeAspect="1"/>
          </p:cNvPicPr>
          <p:nvPr/>
        </p:nvPicPr>
        <p:blipFill>
          <a:blip r:embed="rId3"/>
          <a:stretch>
            <a:fillRect/>
          </a:stretch>
        </p:blipFill>
        <p:spPr>
          <a:xfrm>
            <a:off x="5248275" y="4052887"/>
            <a:ext cx="6210300" cy="1971675"/>
          </a:xfrm>
          <a:prstGeom prst="rect">
            <a:avLst/>
          </a:prstGeom>
        </p:spPr>
      </p:pic>
    </p:spTree>
    <p:extLst>
      <p:ext uri="{BB962C8B-B14F-4D97-AF65-F5344CB8AC3E}">
        <p14:creationId xmlns:p14="http://schemas.microsoft.com/office/powerpoint/2010/main" val="4160429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E871AA-02EF-03C0-744C-4B9CB1BC6C5A}"/>
              </a:ext>
            </a:extLst>
          </p:cNvPr>
          <p:cNvSpPr>
            <a:spLocks noGrp="1"/>
          </p:cNvSpPr>
          <p:nvPr>
            <p:ph type="sldNum" sz="quarter" idx="12"/>
          </p:nvPr>
        </p:nvSpPr>
        <p:spPr/>
        <p:txBody>
          <a:bodyPr/>
          <a:lstStyle/>
          <a:p>
            <a:fld id="{56EB6A26-E255-41DA-B629-B741FA01731F}" type="slidenum">
              <a:rPr lang="en-US" smtClean="0"/>
              <a:t>88</a:t>
            </a:fld>
            <a:endParaRPr lang="en-US"/>
          </a:p>
        </p:txBody>
      </p:sp>
      <p:pic>
        <p:nvPicPr>
          <p:cNvPr id="4" name="Picture 3">
            <a:extLst>
              <a:ext uri="{FF2B5EF4-FFF2-40B4-BE49-F238E27FC236}">
                <a16:creationId xmlns:a16="http://schemas.microsoft.com/office/drawing/2014/main" id="{2DECB6CF-F76D-C41B-C3D1-D0F90F4CFAC1}"/>
              </a:ext>
            </a:extLst>
          </p:cNvPr>
          <p:cNvPicPr>
            <a:picLocks noChangeAspect="1"/>
          </p:cNvPicPr>
          <p:nvPr/>
        </p:nvPicPr>
        <p:blipFill>
          <a:blip r:embed="rId2"/>
          <a:stretch>
            <a:fillRect/>
          </a:stretch>
        </p:blipFill>
        <p:spPr>
          <a:xfrm>
            <a:off x="157162" y="100012"/>
            <a:ext cx="4791075" cy="3667125"/>
          </a:xfrm>
          <a:prstGeom prst="rect">
            <a:avLst/>
          </a:prstGeom>
        </p:spPr>
      </p:pic>
      <p:pic>
        <p:nvPicPr>
          <p:cNvPr id="6" name="Picture 5">
            <a:extLst>
              <a:ext uri="{FF2B5EF4-FFF2-40B4-BE49-F238E27FC236}">
                <a16:creationId xmlns:a16="http://schemas.microsoft.com/office/drawing/2014/main" id="{27C83C8B-7310-F288-DE77-C371BA91AD4F}"/>
              </a:ext>
            </a:extLst>
          </p:cNvPr>
          <p:cNvPicPr>
            <a:picLocks noChangeAspect="1"/>
          </p:cNvPicPr>
          <p:nvPr/>
        </p:nvPicPr>
        <p:blipFill>
          <a:blip r:embed="rId3"/>
          <a:stretch>
            <a:fillRect/>
          </a:stretch>
        </p:blipFill>
        <p:spPr>
          <a:xfrm>
            <a:off x="7138987" y="590550"/>
            <a:ext cx="2743200" cy="2931090"/>
          </a:xfrm>
          <a:prstGeom prst="rect">
            <a:avLst/>
          </a:prstGeom>
        </p:spPr>
      </p:pic>
      <p:pic>
        <p:nvPicPr>
          <p:cNvPr id="8" name="Picture 7">
            <a:extLst>
              <a:ext uri="{FF2B5EF4-FFF2-40B4-BE49-F238E27FC236}">
                <a16:creationId xmlns:a16="http://schemas.microsoft.com/office/drawing/2014/main" id="{76AB42BD-6F6B-8CDF-FBC9-996222ABBAEA}"/>
              </a:ext>
            </a:extLst>
          </p:cNvPr>
          <p:cNvPicPr>
            <a:picLocks noChangeAspect="1"/>
          </p:cNvPicPr>
          <p:nvPr/>
        </p:nvPicPr>
        <p:blipFill>
          <a:blip r:embed="rId4"/>
          <a:stretch>
            <a:fillRect/>
          </a:stretch>
        </p:blipFill>
        <p:spPr>
          <a:xfrm>
            <a:off x="7138987" y="3521640"/>
            <a:ext cx="2867320" cy="1898085"/>
          </a:xfrm>
          <a:prstGeom prst="rect">
            <a:avLst/>
          </a:prstGeom>
        </p:spPr>
      </p:pic>
    </p:spTree>
    <p:extLst>
      <p:ext uri="{BB962C8B-B14F-4D97-AF65-F5344CB8AC3E}">
        <p14:creationId xmlns:p14="http://schemas.microsoft.com/office/powerpoint/2010/main" val="28119590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026EF5-CD0C-1C7A-4C20-D9EE51C342B6}"/>
              </a:ext>
            </a:extLst>
          </p:cNvPr>
          <p:cNvSpPr>
            <a:spLocks noGrp="1"/>
          </p:cNvSpPr>
          <p:nvPr>
            <p:ph type="sldNum" sz="quarter" idx="12"/>
          </p:nvPr>
        </p:nvSpPr>
        <p:spPr/>
        <p:txBody>
          <a:bodyPr/>
          <a:lstStyle/>
          <a:p>
            <a:fld id="{56EB6A26-E255-41DA-B629-B741FA01731F}" type="slidenum">
              <a:rPr lang="en-US" smtClean="0"/>
              <a:t>89</a:t>
            </a:fld>
            <a:endParaRPr lang="en-US"/>
          </a:p>
        </p:txBody>
      </p:sp>
      <p:sp>
        <p:nvSpPr>
          <p:cNvPr id="4" name="TextBox 3">
            <a:extLst>
              <a:ext uri="{FF2B5EF4-FFF2-40B4-BE49-F238E27FC236}">
                <a16:creationId xmlns:a16="http://schemas.microsoft.com/office/drawing/2014/main" id="{4DC00909-F550-DA42-422C-885F34D3374E}"/>
              </a:ext>
            </a:extLst>
          </p:cNvPr>
          <p:cNvSpPr txBox="1"/>
          <p:nvPr/>
        </p:nvSpPr>
        <p:spPr>
          <a:xfrm>
            <a:off x="161924" y="141238"/>
            <a:ext cx="11915775" cy="1200329"/>
          </a:xfrm>
          <a:prstGeom prst="rect">
            <a:avLst/>
          </a:prstGeom>
          <a:noFill/>
        </p:spPr>
        <p:txBody>
          <a:bodyPr wrap="square">
            <a:spAutoFit/>
          </a:bodyPr>
          <a:lstStyle/>
          <a:p>
            <a:r>
              <a:rPr lang="en-US" dirty="0"/>
              <a:t>JavaScript provides full control to handle loops and switch statements. There may be a situation when you need to come out of a loop without reaching at its bottom. There may also be a situation when you want to skip a part of your code block and start the next iteration of the look. To handle all such situations, JavaScript provides break and continue statements. These statements are used to immediately come out of any loop or to start the next iteration of any loop respectively.</a:t>
            </a:r>
          </a:p>
        </p:txBody>
      </p:sp>
      <p:pic>
        <p:nvPicPr>
          <p:cNvPr id="6" name="Picture 5">
            <a:extLst>
              <a:ext uri="{FF2B5EF4-FFF2-40B4-BE49-F238E27FC236}">
                <a16:creationId xmlns:a16="http://schemas.microsoft.com/office/drawing/2014/main" id="{D8AE59DB-7349-6A13-BA82-BADB154B04C2}"/>
              </a:ext>
            </a:extLst>
          </p:cNvPr>
          <p:cNvPicPr>
            <a:picLocks noChangeAspect="1"/>
          </p:cNvPicPr>
          <p:nvPr/>
        </p:nvPicPr>
        <p:blipFill>
          <a:blip r:embed="rId2"/>
          <a:stretch>
            <a:fillRect/>
          </a:stretch>
        </p:blipFill>
        <p:spPr>
          <a:xfrm>
            <a:off x="161924" y="1341567"/>
            <a:ext cx="6915150" cy="5143500"/>
          </a:xfrm>
          <a:prstGeom prst="rect">
            <a:avLst/>
          </a:prstGeom>
        </p:spPr>
      </p:pic>
      <p:pic>
        <p:nvPicPr>
          <p:cNvPr id="8" name="Picture 7">
            <a:extLst>
              <a:ext uri="{FF2B5EF4-FFF2-40B4-BE49-F238E27FC236}">
                <a16:creationId xmlns:a16="http://schemas.microsoft.com/office/drawing/2014/main" id="{09B8494F-0CCB-A8CE-81BE-10F83CEC327B}"/>
              </a:ext>
            </a:extLst>
          </p:cNvPr>
          <p:cNvPicPr>
            <a:picLocks noChangeAspect="1"/>
          </p:cNvPicPr>
          <p:nvPr/>
        </p:nvPicPr>
        <p:blipFill>
          <a:blip r:embed="rId3"/>
          <a:stretch>
            <a:fillRect/>
          </a:stretch>
        </p:blipFill>
        <p:spPr>
          <a:xfrm>
            <a:off x="7324726" y="1282959"/>
            <a:ext cx="4267200" cy="4495800"/>
          </a:xfrm>
          <a:prstGeom prst="rect">
            <a:avLst/>
          </a:prstGeom>
        </p:spPr>
      </p:pic>
      <p:pic>
        <p:nvPicPr>
          <p:cNvPr id="9" name="Picture 8">
            <a:extLst>
              <a:ext uri="{FF2B5EF4-FFF2-40B4-BE49-F238E27FC236}">
                <a16:creationId xmlns:a16="http://schemas.microsoft.com/office/drawing/2014/main" id="{99CF1629-A4D6-00E7-9A24-2EEB358C2F8B}"/>
              </a:ext>
            </a:extLst>
          </p:cNvPr>
          <p:cNvPicPr>
            <a:picLocks noChangeAspect="1"/>
          </p:cNvPicPr>
          <p:nvPr/>
        </p:nvPicPr>
        <p:blipFill>
          <a:blip r:embed="rId4"/>
          <a:stretch>
            <a:fillRect/>
          </a:stretch>
        </p:blipFill>
        <p:spPr>
          <a:xfrm>
            <a:off x="5419726" y="2636238"/>
            <a:ext cx="1905000" cy="1847850"/>
          </a:xfrm>
          <a:prstGeom prst="rect">
            <a:avLst/>
          </a:prstGeom>
        </p:spPr>
      </p:pic>
    </p:spTree>
    <p:extLst>
      <p:ext uri="{BB962C8B-B14F-4D97-AF65-F5344CB8AC3E}">
        <p14:creationId xmlns:p14="http://schemas.microsoft.com/office/powerpoint/2010/main" val="223085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0C85-8D36-9B8F-5069-7F1B60E2E11B}"/>
              </a:ext>
            </a:extLst>
          </p:cNvPr>
          <p:cNvSpPr>
            <a:spLocks noGrp="1"/>
          </p:cNvSpPr>
          <p:nvPr>
            <p:ph type="title"/>
          </p:nvPr>
        </p:nvSpPr>
        <p:spPr/>
        <p:txBody>
          <a:bodyPr>
            <a:normAutofit/>
          </a:bodyPr>
          <a:lstStyle/>
          <a:p>
            <a:r>
              <a:rPr lang="en-US" dirty="0"/>
              <a:t>Advantages of using client-side scripting language:</a:t>
            </a:r>
          </a:p>
        </p:txBody>
      </p:sp>
      <p:sp>
        <p:nvSpPr>
          <p:cNvPr id="3" name="Content Placeholder 2">
            <a:extLst>
              <a:ext uri="{FF2B5EF4-FFF2-40B4-BE49-F238E27FC236}">
                <a16:creationId xmlns:a16="http://schemas.microsoft.com/office/drawing/2014/main" id="{E3411C94-8424-0ED7-79B0-99F9C872C343}"/>
              </a:ext>
            </a:extLst>
          </p:cNvPr>
          <p:cNvSpPr>
            <a:spLocks noGrp="1"/>
          </p:cNvSpPr>
          <p:nvPr>
            <p:ph idx="1"/>
          </p:nvPr>
        </p:nvSpPr>
        <p:spPr/>
        <p:txBody>
          <a:bodyPr>
            <a:normAutofit lnSpcReduction="10000"/>
          </a:bodyPr>
          <a:lstStyle/>
          <a:p>
            <a:r>
              <a:rPr lang="en-US" dirty="0"/>
              <a:t>Allow for more interactivity by immediately responding to users' actions</a:t>
            </a:r>
          </a:p>
          <a:p>
            <a:r>
              <a:rPr lang="en-US" dirty="0"/>
              <a:t>Execute quickly because they don't require a trip to the server</a:t>
            </a:r>
          </a:p>
          <a:p>
            <a:r>
              <a:rPr lang="en-US" dirty="0"/>
              <a:t>Quick validation of forms inputs</a:t>
            </a:r>
          </a:p>
          <a:p>
            <a:r>
              <a:rPr lang="en-US" dirty="0"/>
              <a:t>May improve the usability of Web sites for users </a:t>
            </a:r>
          </a:p>
          <a:p>
            <a:r>
              <a:rPr lang="en-US" dirty="0"/>
              <a:t>Can give developers more control over the look and behavior of their Web widgets</a:t>
            </a:r>
          </a:p>
          <a:p>
            <a:r>
              <a:rPr lang="en-US" dirty="0"/>
              <a:t>Are easy to manipulate codes as well as the user interface</a:t>
            </a:r>
          </a:p>
          <a:p>
            <a:r>
              <a:rPr lang="en-US" dirty="0"/>
              <a:t>Can be used to change HTML elements/ attributes, CSS styles, and so on.</a:t>
            </a:r>
          </a:p>
        </p:txBody>
      </p:sp>
      <p:sp>
        <p:nvSpPr>
          <p:cNvPr id="4" name="Slide Number Placeholder 3">
            <a:extLst>
              <a:ext uri="{FF2B5EF4-FFF2-40B4-BE49-F238E27FC236}">
                <a16:creationId xmlns:a16="http://schemas.microsoft.com/office/drawing/2014/main" id="{5A95A5C4-0829-7DA9-C667-DE2D72E7A124}"/>
              </a:ext>
            </a:extLst>
          </p:cNvPr>
          <p:cNvSpPr>
            <a:spLocks noGrp="1"/>
          </p:cNvSpPr>
          <p:nvPr>
            <p:ph type="sldNum" sz="quarter" idx="12"/>
          </p:nvPr>
        </p:nvSpPr>
        <p:spPr/>
        <p:txBody>
          <a:bodyPr/>
          <a:lstStyle/>
          <a:p>
            <a:fld id="{56EB6A26-E255-41DA-B629-B741FA01731F}" type="slidenum">
              <a:rPr lang="en-US" smtClean="0"/>
              <a:t>9</a:t>
            </a:fld>
            <a:endParaRPr lang="en-US"/>
          </a:p>
        </p:txBody>
      </p:sp>
    </p:spTree>
    <p:extLst>
      <p:ext uri="{BB962C8B-B14F-4D97-AF65-F5344CB8AC3E}">
        <p14:creationId xmlns:p14="http://schemas.microsoft.com/office/powerpoint/2010/main" val="1955503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1081F5-DDAE-E8C8-2C65-99C8133A55CC}"/>
              </a:ext>
            </a:extLst>
          </p:cNvPr>
          <p:cNvSpPr>
            <a:spLocks noGrp="1"/>
          </p:cNvSpPr>
          <p:nvPr>
            <p:ph type="sldNum" sz="quarter" idx="12"/>
          </p:nvPr>
        </p:nvSpPr>
        <p:spPr/>
        <p:txBody>
          <a:bodyPr/>
          <a:lstStyle/>
          <a:p>
            <a:fld id="{56EB6A26-E255-41DA-B629-B741FA01731F}" type="slidenum">
              <a:rPr lang="en-US" smtClean="0"/>
              <a:t>90</a:t>
            </a:fld>
            <a:endParaRPr lang="en-US"/>
          </a:p>
        </p:txBody>
      </p:sp>
      <p:pic>
        <p:nvPicPr>
          <p:cNvPr id="6" name="Picture 5">
            <a:extLst>
              <a:ext uri="{FF2B5EF4-FFF2-40B4-BE49-F238E27FC236}">
                <a16:creationId xmlns:a16="http://schemas.microsoft.com/office/drawing/2014/main" id="{468D99BA-CFBD-B37A-C131-575E68828493}"/>
              </a:ext>
            </a:extLst>
          </p:cNvPr>
          <p:cNvPicPr>
            <a:picLocks noChangeAspect="1"/>
          </p:cNvPicPr>
          <p:nvPr/>
        </p:nvPicPr>
        <p:blipFill>
          <a:blip r:embed="rId2"/>
          <a:stretch>
            <a:fillRect/>
          </a:stretch>
        </p:blipFill>
        <p:spPr>
          <a:xfrm>
            <a:off x="347662" y="136525"/>
            <a:ext cx="7000875" cy="1666875"/>
          </a:xfrm>
          <a:prstGeom prst="rect">
            <a:avLst/>
          </a:prstGeom>
        </p:spPr>
      </p:pic>
      <p:pic>
        <p:nvPicPr>
          <p:cNvPr id="8" name="Picture 7">
            <a:extLst>
              <a:ext uri="{FF2B5EF4-FFF2-40B4-BE49-F238E27FC236}">
                <a16:creationId xmlns:a16="http://schemas.microsoft.com/office/drawing/2014/main" id="{897EB9C0-CC5C-C90E-9394-F47602DBFBED}"/>
              </a:ext>
            </a:extLst>
          </p:cNvPr>
          <p:cNvPicPr>
            <a:picLocks noChangeAspect="1"/>
          </p:cNvPicPr>
          <p:nvPr/>
        </p:nvPicPr>
        <p:blipFill>
          <a:blip r:embed="rId3"/>
          <a:stretch>
            <a:fillRect/>
          </a:stretch>
        </p:blipFill>
        <p:spPr>
          <a:xfrm>
            <a:off x="347662" y="2244725"/>
            <a:ext cx="4333875" cy="4476750"/>
          </a:xfrm>
          <a:prstGeom prst="rect">
            <a:avLst/>
          </a:prstGeom>
        </p:spPr>
      </p:pic>
      <p:pic>
        <p:nvPicPr>
          <p:cNvPr id="10" name="Picture 9">
            <a:extLst>
              <a:ext uri="{FF2B5EF4-FFF2-40B4-BE49-F238E27FC236}">
                <a16:creationId xmlns:a16="http://schemas.microsoft.com/office/drawing/2014/main" id="{A289A159-1D9A-FB8F-2030-349E39901C12}"/>
              </a:ext>
            </a:extLst>
          </p:cNvPr>
          <p:cNvPicPr>
            <a:picLocks noChangeAspect="1"/>
          </p:cNvPicPr>
          <p:nvPr/>
        </p:nvPicPr>
        <p:blipFill>
          <a:blip r:embed="rId4"/>
          <a:stretch>
            <a:fillRect/>
          </a:stretch>
        </p:blipFill>
        <p:spPr>
          <a:xfrm>
            <a:off x="5405437" y="3429000"/>
            <a:ext cx="1819275" cy="3086100"/>
          </a:xfrm>
          <a:prstGeom prst="rect">
            <a:avLst/>
          </a:prstGeom>
        </p:spPr>
      </p:pic>
      <p:pic>
        <p:nvPicPr>
          <p:cNvPr id="12" name="Picture 11">
            <a:extLst>
              <a:ext uri="{FF2B5EF4-FFF2-40B4-BE49-F238E27FC236}">
                <a16:creationId xmlns:a16="http://schemas.microsoft.com/office/drawing/2014/main" id="{CB114168-C341-1A77-BAC1-6B45158ED89B}"/>
              </a:ext>
            </a:extLst>
          </p:cNvPr>
          <p:cNvPicPr>
            <a:picLocks noChangeAspect="1"/>
          </p:cNvPicPr>
          <p:nvPr/>
        </p:nvPicPr>
        <p:blipFill>
          <a:blip r:embed="rId5"/>
          <a:stretch>
            <a:fillRect/>
          </a:stretch>
        </p:blipFill>
        <p:spPr>
          <a:xfrm>
            <a:off x="5429249" y="3105150"/>
            <a:ext cx="885825" cy="381000"/>
          </a:xfrm>
          <a:prstGeom prst="rect">
            <a:avLst/>
          </a:prstGeom>
        </p:spPr>
      </p:pic>
    </p:spTree>
    <p:extLst>
      <p:ext uri="{BB962C8B-B14F-4D97-AF65-F5344CB8AC3E}">
        <p14:creationId xmlns:p14="http://schemas.microsoft.com/office/powerpoint/2010/main" val="753164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0D6A9D-AB22-1BE6-1F15-3A14BFE9BB00}"/>
              </a:ext>
            </a:extLst>
          </p:cNvPr>
          <p:cNvSpPr>
            <a:spLocks noGrp="1"/>
          </p:cNvSpPr>
          <p:nvPr>
            <p:ph type="title"/>
          </p:nvPr>
        </p:nvSpPr>
        <p:spPr>
          <a:xfrm>
            <a:off x="76200" y="-330200"/>
            <a:ext cx="10515600" cy="1325563"/>
          </a:xfrm>
        </p:spPr>
        <p:txBody>
          <a:bodyPr/>
          <a:lstStyle/>
          <a:p>
            <a:r>
              <a:rPr lang="en-US" dirty="0"/>
              <a:t>Question</a:t>
            </a:r>
          </a:p>
        </p:txBody>
      </p:sp>
      <p:sp>
        <p:nvSpPr>
          <p:cNvPr id="2" name="Slide Number Placeholder 1">
            <a:extLst>
              <a:ext uri="{FF2B5EF4-FFF2-40B4-BE49-F238E27FC236}">
                <a16:creationId xmlns:a16="http://schemas.microsoft.com/office/drawing/2014/main" id="{7E44E379-6FA1-9006-1D73-758E9873F210}"/>
              </a:ext>
            </a:extLst>
          </p:cNvPr>
          <p:cNvSpPr>
            <a:spLocks noGrp="1"/>
          </p:cNvSpPr>
          <p:nvPr>
            <p:ph type="sldNum" sz="quarter" idx="12"/>
          </p:nvPr>
        </p:nvSpPr>
        <p:spPr/>
        <p:txBody>
          <a:bodyPr/>
          <a:lstStyle/>
          <a:p>
            <a:fld id="{56EB6A26-E255-41DA-B629-B741FA01731F}" type="slidenum">
              <a:rPr lang="en-US" smtClean="0"/>
              <a:t>91</a:t>
            </a:fld>
            <a:endParaRPr lang="en-US"/>
          </a:p>
        </p:txBody>
      </p:sp>
      <p:sp>
        <p:nvSpPr>
          <p:cNvPr id="4" name="TextBox 3">
            <a:extLst>
              <a:ext uri="{FF2B5EF4-FFF2-40B4-BE49-F238E27FC236}">
                <a16:creationId xmlns:a16="http://schemas.microsoft.com/office/drawing/2014/main" id="{2F36C9C1-CC37-37A9-3472-826B2ECA0E1A}"/>
              </a:ext>
            </a:extLst>
          </p:cNvPr>
          <p:cNvSpPr txBox="1"/>
          <p:nvPr/>
        </p:nvSpPr>
        <p:spPr>
          <a:xfrm>
            <a:off x="523875" y="1838325"/>
            <a:ext cx="6324600" cy="1477328"/>
          </a:xfrm>
          <a:prstGeom prst="rect">
            <a:avLst/>
          </a:prstGeom>
          <a:noFill/>
        </p:spPr>
        <p:txBody>
          <a:bodyPr wrap="square" rtlCol="0">
            <a:spAutoFit/>
          </a:bodyPr>
          <a:lstStyle/>
          <a:p>
            <a:r>
              <a:rPr lang="en-US" dirty="0"/>
              <a:t>1. Write JS to display the sum of n natural number</a:t>
            </a:r>
          </a:p>
          <a:p>
            <a:r>
              <a:rPr lang="en-US" dirty="0"/>
              <a:t>2. Even and odd</a:t>
            </a:r>
          </a:p>
          <a:p>
            <a:r>
              <a:rPr lang="en-US" dirty="0"/>
              <a:t>3. Prime number</a:t>
            </a:r>
          </a:p>
          <a:p>
            <a:r>
              <a:rPr lang="en-US" dirty="0"/>
              <a:t>4. Multiplication table</a:t>
            </a:r>
          </a:p>
          <a:p>
            <a:r>
              <a:rPr lang="en-US" dirty="0"/>
              <a:t>5. Reverse</a:t>
            </a:r>
          </a:p>
        </p:txBody>
      </p:sp>
    </p:spTree>
    <p:extLst>
      <p:ext uri="{BB962C8B-B14F-4D97-AF65-F5344CB8AC3E}">
        <p14:creationId xmlns:p14="http://schemas.microsoft.com/office/powerpoint/2010/main" val="12337367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07EA95-5586-6F99-E61A-5CD1A4625E87}"/>
              </a:ext>
            </a:extLst>
          </p:cNvPr>
          <p:cNvSpPr>
            <a:spLocks noGrp="1"/>
          </p:cNvSpPr>
          <p:nvPr>
            <p:ph type="sldNum" sz="quarter" idx="12"/>
          </p:nvPr>
        </p:nvSpPr>
        <p:spPr/>
        <p:txBody>
          <a:bodyPr/>
          <a:lstStyle/>
          <a:p>
            <a:fld id="{56EB6A26-E255-41DA-B629-B741FA01731F}" type="slidenum">
              <a:rPr lang="en-US" smtClean="0"/>
              <a:t>92</a:t>
            </a:fld>
            <a:endParaRPr lang="en-US"/>
          </a:p>
        </p:txBody>
      </p:sp>
      <p:sp>
        <p:nvSpPr>
          <p:cNvPr id="5" name="TextBox 4">
            <a:extLst>
              <a:ext uri="{FF2B5EF4-FFF2-40B4-BE49-F238E27FC236}">
                <a16:creationId xmlns:a16="http://schemas.microsoft.com/office/drawing/2014/main" id="{31709C4F-D2E2-80F9-4804-4CBC9287CC6B}"/>
              </a:ext>
            </a:extLst>
          </p:cNvPr>
          <p:cNvSpPr txBox="1"/>
          <p:nvPr/>
        </p:nvSpPr>
        <p:spPr>
          <a:xfrm>
            <a:off x="3048000" y="2274838"/>
            <a:ext cx="6096000" cy="2308324"/>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Number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a number"</a:t>
            </a:r>
            <a:r>
              <a:rPr lang="en-US" b="0" dirty="0">
                <a:solidFill>
                  <a:srgbClr val="D4D4D4"/>
                </a:solidFill>
                <a:effectLst/>
                <a:latin typeface="Consolas" panose="020B0609020204030204" pitchFamily="49" charset="0"/>
              </a:rPr>
              <a:t>));</a:t>
            </a:r>
          </a:p>
          <a:p>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"even"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C586C0"/>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"odd"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1875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AEAA97-330D-7A66-7A21-D9CBE26B8866}"/>
              </a:ext>
            </a:extLst>
          </p:cNvPr>
          <p:cNvSpPr>
            <a:spLocks noGrp="1"/>
          </p:cNvSpPr>
          <p:nvPr>
            <p:ph type="sldNum" sz="quarter" idx="12"/>
          </p:nvPr>
        </p:nvSpPr>
        <p:spPr/>
        <p:txBody>
          <a:bodyPr/>
          <a:lstStyle/>
          <a:p>
            <a:fld id="{56EB6A26-E255-41DA-B629-B741FA01731F}" type="slidenum">
              <a:rPr lang="en-US" smtClean="0"/>
              <a:t>93</a:t>
            </a:fld>
            <a:endParaRPr lang="en-US"/>
          </a:p>
        </p:txBody>
      </p:sp>
      <p:sp>
        <p:nvSpPr>
          <p:cNvPr id="4" name="TextBox 3">
            <a:extLst>
              <a:ext uri="{FF2B5EF4-FFF2-40B4-BE49-F238E27FC236}">
                <a16:creationId xmlns:a16="http://schemas.microsoft.com/office/drawing/2014/main" id="{E8BFD683-91E9-B400-522A-3BAC15876B9F}"/>
              </a:ext>
            </a:extLst>
          </p:cNvPr>
          <p:cNvSpPr txBox="1"/>
          <p:nvPr/>
        </p:nvSpPr>
        <p:spPr>
          <a:xfrm>
            <a:off x="7239000" y="239077"/>
            <a:ext cx="6096000" cy="5909310"/>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today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day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month</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year</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time</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hour</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min</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sec</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mili</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4022A56-FADF-8C4C-4DE7-6260991C3EC7}"/>
              </a:ext>
            </a:extLst>
          </p:cNvPr>
          <p:cNvSpPr txBox="1"/>
          <p:nvPr/>
        </p:nvSpPr>
        <p:spPr>
          <a:xfrm>
            <a:off x="381000" y="319088"/>
            <a:ext cx="3952875" cy="3693319"/>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today</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toLocaleString</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getDay</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month</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getMonth</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year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getFullYear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getTime</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hour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getHours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min</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getMinutes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sec</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getSeconds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mili</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getMilliseconds</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14940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E9CD92-DA7D-18AE-8392-615B8EE48B07}"/>
              </a:ext>
            </a:extLst>
          </p:cNvPr>
          <p:cNvSpPr>
            <a:spLocks noGrp="1"/>
          </p:cNvSpPr>
          <p:nvPr>
            <p:ph type="sldNum" sz="quarter" idx="12"/>
          </p:nvPr>
        </p:nvSpPr>
        <p:spPr/>
        <p:txBody>
          <a:bodyPr/>
          <a:lstStyle/>
          <a:p>
            <a:fld id="{56EB6A26-E255-41DA-B629-B741FA01731F}" type="slidenum">
              <a:rPr lang="en-US" smtClean="0"/>
              <a:t>94</a:t>
            </a:fld>
            <a:endParaRPr lang="en-US"/>
          </a:p>
        </p:txBody>
      </p:sp>
    </p:spTree>
    <p:extLst>
      <p:ext uri="{BB962C8B-B14F-4D97-AF65-F5344CB8AC3E}">
        <p14:creationId xmlns:p14="http://schemas.microsoft.com/office/powerpoint/2010/main" val="141822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TotalTime>
  <Words>4136</Words>
  <Application>Microsoft Office PowerPoint</Application>
  <PresentationFormat>Widescreen</PresentationFormat>
  <Paragraphs>527</Paragraphs>
  <Slides>94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Arial</vt:lpstr>
      <vt:lpstr>Calibri</vt:lpstr>
      <vt:lpstr>Calibri Light</vt:lpstr>
      <vt:lpstr>Consolas</vt:lpstr>
      <vt:lpstr>Courier New</vt:lpstr>
      <vt:lpstr>Segoe UI</vt:lpstr>
      <vt:lpstr>Times New Roman</vt:lpstr>
      <vt:lpstr>Verdana</vt:lpstr>
      <vt:lpstr>Office Theme</vt:lpstr>
      <vt:lpstr>Chp:4 Javascript</vt:lpstr>
      <vt:lpstr>What’s a Scripting Language?</vt:lpstr>
      <vt:lpstr>Client Side Scripting</vt:lpstr>
      <vt:lpstr>Why use client-side programming?</vt:lpstr>
      <vt:lpstr>Introduction</vt:lpstr>
      <vt:lpstr>Cont..</vt:lpstr>
      <vt:lpstr>Why JavaScript is called client-side scripting language?</vt:lpstr>
      <vt:lpstr>Evolution</vt:lpstr>
      <vt:lpstr>Advantages of using client-side scripting language:</vt:lpstr>
      <vt:lpstr>Can JavaScript be used for server-side scripting?</vt:lpstr>
      <vt:lpstr>Javascript vs Java</vt:lpstr>
      <vt:lpstr>PowerPoint Presentation</vt:lpstr>
      <vt:lpstr>Although there is a similarity between Java and JavaScript in the syntax of their expressions,  assignment statements, and control statements but there are key differences which are as follows: </vt:lpstr>
      <vt:lpstr>PowerPoint Presentation</vt:lpstr>
      <vt:lpstr>PowerPoint Presentation</vt:lpstr>
      <vt:lpstr>JavaScript vs. PHP</vt:lpstr>
      <vt:lpstr>cont..</vt:lpstr>
      <vt:lpstr>PowerPoint Presentation</vt:lpstr>
      <vt:lpstr>PowerPoint Presentation</vt:lpstr>
      <vt:lpstr>Parts of JavaScript:</vt:lpstr>
      <vt:lpstr>Examples of Uses of JavaScript as client-side scripting language:</vt:lpstr>
      <vt:lpstr>Advantages of JS</vt:lpstr>
      <vt:lpstr>cont..</vt:lpstr>
      <vt:lpstr>Disadvantages</vt:lpstr>
      <vt:lpstr>Cont..</vt:lpstr>
      <vt:lpstr>Application Of JS</vt:lpstr>
      <vt:lpstr>Ways to embed JavaScript in XHTML/HTML document:</vt:lpstr>
      <vt:lpstr>1st JS example</vt:lpstr>
      <vt:lpstr>document.write() </vt:lpstr>
      <vt:lpstr>Types of JavaScript Comments</vt:lpstr>
      <vt:lpstr>Multi-line Comment</vt:lpstr>
      <vt:lpstr>JavaScript Code:</vt:lpstr>
      <vt:lpstr>JavaScript Code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Chp:4 Javascript</dc:title>
  <dc:creator>simanta kasaju</dc:creator>
  <cp:lastModifiedBy>simanta kasaju</cp:lastModifiedBy>
  <cp:revision>460</cp:revision>
  <dcterms:created xsi:type="dcterms:W3CDTF">2022-12-28T08:57:55Z</dcterms:created>
  <dcterms:modified xsi:type="dcterms:W3CDTF">2023-01-08T06:12:42Z</dcterms:modified>
</cp:coreProperties>
</file>